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4"/>
  </p:notesMasterIdLst>
  <p:sldIdLst>
    <p:sldId id="256" r:id="rId2"/>
    <p:sldId id="260" r:id="rId3"/>
    <p:sldId id="262" r:id="rId4"/>
    <p:sldId id="263" r:id="rId5"/>
    <p:sldId id="264" r:id="rId6"/>
    <p:sldId id="265" r:id="rId7"/>
    <p:sldId id="266" r:id="rId8"/>
    <p:sldId id="274" r:id="rId9"/>
    <p:sldId id="275" r:id="rId10"/>
    <p:sldId id="292" r:id="rId11"/>
    <p:sldId id="284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6" r:id="rId20"/>
    <p:sldId id="277" r:id="rId21"/>
    <p:sldId id="285" r:id="rId22"/>
    <p:sldId id="280" r:id="rId23"/>
    <p:sldId id="279" r:id="rId24"/>
    <p:sldId id="281" r:id="rId25"/>
    <p:sldId id="286" r:id="rId26"/>
    <p:sldId id="287" r:id="rId27"/>
    <p:sldId id="288" r:id="rId28"/>
    <p:sldId id="290" r:id="rId29"/>
    <p:sldId id="293" r:id="rId30"/>
    <p:sldId id="294" r:id="rId31"/>
    <p:sldId id="313" r:id="rId32"/>
    <p:sldId id="261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2098C"/>
    <a:srgbClr val="1E1A64"/>
    <a:srgbClr val="2F2B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6" autoAdjust="0"/>
    <p:restoredTop sz="94660"/>
  </p:normalViewPr>
  <p:slideViewPr>
    <p:cSldViewPr snapToGrid="0">
      <p:cViewPr varScale="1">
        <p:scale>
          <a:sx n="87" d="100"/>
          <a:sy n="87" d="100"/>
        </p:scale>
        <p:origin x="612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DB1BC5C-D83E-CB46-A206-93A965B6B540}" type="doc">
      <dgm:prSet loTypeId="urn:microsoft.com/office/officeart/2005/8/layout/venn1" loCatId="" qsTypeId="urn:microsoft.com/office/officeart/2005/8/quickstyle/3D2" qsCatId="3D" csTypeId="urn:microsoft.com/office/officeart/2005/8/colors/colorful1#1" csCatId="colorful" phldr="1"/>
      <dgm:spPr/>
    </dgm:pt>
    <dgm:pt modelId="{D5ECE294-979B-594A-B7E3-6F431BD654E6}">
      <dgm:prSet phldrT="[Text]"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Academic</a:t>
          </a:r>
        </a:p>
      </dgm:t>
    </dgm:pt>
    <dgm:pt modelId="{79FF6B5D-238C-DC4A-94A7-2D441EB1880C}" type="parTrans" cxnId="{23877F29-73AB-E14D-B6C2-73BCBDA294DC}">
      <dgm:prSet/>
      <dgm:spPr/>
      <dgm:t>
        <a:bodyPr/>
        <a:lstStyle/>
        <a:p>
          <a:endParaRPr lang="en-US"/>
        </a:p>
      </dgm:t>
    </dgm:pt>
    <dgm:pt modelId="{E98D9668-71F7-B343-97E5-2260353F2419}" type="sibTrans" cxnId="{23877F29-73AB-E14D-B6C2-73BCBDA294DC}">
      <dgm:prSet/>
      <dgm:spPr/>
      <dgm:t>
        <a:bodyPr/>
        <a:lstStyle/>
        <a:p>
          <a:endParaRPr lang="en-US"/>
        </a:p>
      </dgm:t>
    </dgm:pt>
    <dgm:pt modelId="{756ED11A-9F50-8843-A6E9-97C355764A24}">
      <dgm:prSet phldrT="[Text]"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Community Involvement</a:t>
          </a:r>
        </a:p>
      </dgm:t>
    </dgm:pt>
    <dgm:pt modelId="{F6944DF4-580C-2B4F-96AF-1E8AE01D5127}" type="parTrans" cxnId="{93667A0E-DF8C-7B46-AB72-6868650BA4AF}">
      <dgm:prSet/>
      <dgm:spPr/>
      <dgm:t>
        <a:bodyPr/>
        <a:lstStyle/>
        <a:p>
          <a:endParaRPr lang="en-US"/>
        </a:p>
      </dgm:t>
    </dgm:pt>
    <dgm:pt modelId="{87F98CBE-E4D4-4442-A7AE-B5200AD7D7A4}" type="sibTrans" cxnId="{93667A0E-DF8C-7B46-AB72-6868650BA4AF}">
      <dgm:prSet/>
      <dgm:spPr/>
      <dgm:t>
        <a:bodyPr/>
        <a:lstStyle/>
        <a:p>
          <a:endParaRPr lang="en-US"/>
        </a:p>
      </dgm:t>
    </dgm:pt>
    <dgm:pt modelId="{99C193E9-FF4A-F446-98DD-23BA090D9B5C}">
      <dgm:prSet phldrT="[Text]"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Practical Experiences</a:t>
          </a:r>
        </a:p>
      </dgm:t>
    </dgm:pt>
    <dgm:pt modelId="{B285C3A9-3DF6-A948-9F0A-0DF4D1AC7607}" type="parTrans" cxnId="{04CD4216-AA28-674A-95F5-6203BEBAA212}">
      <dgm:prSet/>
      <dgm:spPr/>
      <dgm:t>
        <a:bodyPr/>
        <a:lstStyle/>
        <a:p>
          <a:endParaRPr lang="en-US"/>
        </a:p>
      </dgm:t>
    </dgm:pt>
    <dgm:pt modelId="{A355B792-C57C-0A4B-A922-15FA7244DB0E}" type="sibTrans" cxnId="{04CD4216-AA28-674A-95F5-6203BEBAA212}">
      <dgm:prSet/>
      <dgm:spPr/>
      <dgm:t>
        <a:bodyPr/>
        <a:lstStyle/>
        <a:p>
          <a:endParaRPr lang="en-US"/>
        </a:p>
      </dgm:t>
    </dgm:pt>
    <dgm:pt modelId="{10419C8C-7327-334F-B960-181B4642F2A9}" type="pres">
      <dgm:prSet presAssocID="{0DB1BC5C-D83E-CB46-A206-93A965B6B540}" presName="compositeShape" presStyleCnt="0">
        <dgm:presLayoutVars>
          <dgm:chMax val="7"/>
          <dgm:dir/>
          <dgm:resizeHandles val="exact"/>
        </dgm:presLayoutVars>
      </dgm:prSet>
      <dgm:spPr/>
    </dgm:pt>
    <dgm:pt modelId="{0DCBF0E5-52B8-F549-B0F0-59D6F09F268B}" type="pres">
      <dgm:prSet presAssocID="{D5ECE294-979B-594A-B7E3-6F431BD654E6}" presName="circ1" presStyleLbl="vennNode1" presStyleIdx="0" presStyleCnt="3"/>
      <dgm:spPr/>
      <dgm:t>
        <a:bodyPr/>
        <a:lstStyle/>
        <a:p>
          <a:endParaRPr lang="en-US"/>
        </a:p>
      </dgm:t>
    </dgm:pt>
    <dgm:pt modelId="{E5FC1E4B-E285-CB4B-BAD7-41776DDD2148}" type="pres">
      <dgm:prSet presAssocID="{D5ECE294-979B-594A-B7E3-6F431BD654E6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CF3C6A1-4939-194B-AC96-008FC22B5FBA}" type="pres">
      <dgm:prSet presAssocID="{756ED11A-9F50-8843-A6E9-97C355764A24}" presName="circ2" presStyleLbl="vennNode1" presStyleIdx="1" presStyleCnt="3"/>
      <dgm:spPr/>
      <dgm:t>
        <a:bodyPr/>
        <a:lstStyle/>
        <a:p>
          <a:endParaRPr lang="en-US"/>
        </a:p>
      </dgm:t>
    </dgm:pt>
    <dgm:pt modelId="{3486045F-8CF7-D94D-B60C-37D642FAAB95}" type="pres">
      <dgm:prSet presAssocID="{756ED11A-9F50-8843-A6E9-97C355764A24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ED58971-B5B2-0843-98B9-1F7BB4BD45DA}" type="pres">
      <dgm:prSet presAssocID="{99C193E9-FF4A-F446-98DD-23BA090D9B5C}" presName="circ3" presStyleLbl="vennNode1" presStyleIdx="2" presStyleCnt="3"/>
      <dgm:spPr/>
      <dgm:t>
        <a:bodyPr/>
        <a:lstStyle/>
        <a:p>
          <a:endParaRPr lang="en-US"/>
        </a:p>
      </dgm:t>
    </dgm:pt>
    <dgm:pt modelId="{457B4212-BD30-5042-9DA9-DF6542C8F631}" type="pres">
      <dgm:prSet presAssocID="{99C193E9-FF4A-F446-98DD-23BA090D9B5C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5CA1A32-4958-6648-B882-F4533A2A1584}" type="presOf" srcId="{756ED11A-9F50-8843-A6E9-97C355764A24}" destId="{3486045F-8CF7-D94D-B60C-37D642FAAB95}" srcOrd="1" destOrd="0" presId="urn:microsoft.com/office/officeart/2005/8/layout/venn1"/>
    <dgm:cxn modelId="{EF371C1E-49F8-CF46-AD06-798DEE035E0B}" type="presOf" srcId="{D5ECE294-979B-594A-B7E3-6F431BD654E6}" destId="{E5FC1E4B-E285-CB4B-BAD7-41776DDD2148}" srcOrd="1" destOrd="0" presId="urn:microsoft.com/office/officeart/2005/8/layout/venn1"/>
    <dgm:cxn modelId="{23877F29-73AB-E14D-B6C2-73BCBDA294DC}" srcId="{0DB1BC5C-D83E-CB46-A206-93A965B6B540}" destId="{D5ECE294-979B-594A-B7E3-6F431BD654E6}" srcOrd="0" destOrd="0" parTransId="{79FF6B5D-238C-DC4A-94A7-2D441EB1880C}" sibTransId="{E98D9668-71F7-B343-97E5-2260353F2419}"/>
    <dgm:cxn modelId="{7B83A597-EAFA-1743-87A9-163D72E19E31}" type="presOf" srcId="{99C193E9-FF4A-F446-98DD-23BA090D9B5C}" destId="{457B4212-BD30-5042-9DA9-DF6542C8F631}" srcOrd="1" destOrd="0" presId="urn:microsoft.com/office/officeart/2005/8/layout/venn1"/>
    <dgm:cxn modelId="{8E2F2307-7F49-254D-9126-B658AFE5B743}" type="presOf" srcId="{99C193E9-FF4A-F446-98DD-23BA090D9B5C}" destId="{AED58971-B5B2-0843-98B9-1F7BB4BD45DA}" srcOrd="0" destOrd="0" presId="urn:microsoft.com/office/officeart/2005/8/layout/venn1"/>
    <dgm:cxn modelId="{04CD4216-AA28-674A-95F5-6203BEBAA212}" srcId="{0DB1BC5C-D83E-CB46-A206-93A965B6B540}" destId="{99C193E9-FF4A-F446-98DD-23BA090D9B5C}" srcOrd="2" destOrd="0" parTransId="{B285C3A9-3DF6-A948-9F0A-0DF4D1AC7607}" sibTransId="{A355B792-C57C-0A4B-A922-15FA7244DB0E}"/>
    <dgm:cxn modelId="{93667A0E-DF8C-7B46-AB72-6868650BA4AF}" srcId="{0DB1BC5C-D83E-CB46-A206-93A965B6B540}" destId="{756ED11A-9F50-8843-A6E9-97C355764A24}" srcOrd="1" destOrd="0" parTransId="{F6944DF4-580C-2B4F-96AF-1E8AE01D5127}" sibTransId="{87F98CBE-E4D4-4442-A7AE-B5200AD7D7A4}"/>
    <dgm:cxn modelId="{5CDE1D71-7CEF-7A4D-9871-8ABD572C8FB0}" type="presOf" srcId="{D5ECE294-979B-594A-B7E3-6F431BD654E6}" destId="{0DCBF0E5-52B8-F549-B0F0-59D6F09F268B}" srcOrd="0" destOrd="0" presId="urn:microsoft.com/office/officeart/2005/8/layout/venn1"/>
    <dgm:cxn modelId="{B430EB4D-413F-9942-B384-B9334D366F33}" type="presOf" srcId="{756ED11A-9F50-8843-A6E9-97C355764A24}" destId="{FCF3C6A1-4939-194B-AC96-008FC22B5FBA}" srcOrd="0" destOrd="0" presId="urn:microsoft.com/office/officeart/2005/8/layout/venn1"/>
    <dgm:cxn modelId="{0FDCC15C-E681-DC42-927A-352D0E0F9317}" type="presOf" srcId="{0DB1BC5C-D83E-CB46-A206-93A965B6B540}" destId="{10419C8C-7327-334F-B960-181B4642F2A9}" srcOrd="0" destOrd="0" presId="urn:microsoft.com/office/officeart/2005/8/layout/venn1"/>
    <dgm:cxn modelId="{465BC843-C396-7245-AB95-30E484CDE491}" type="presParOf" srcId="{10419C8C-7327-334F-B960-181B4642F2A9}" destId="{0DCBF0E5-52B8-F549-B0F0-59D6F09F268B}" srcOrd="0" destOrd="0" presId="urn:microsoft.com/office/officeart/2005/8/layout/venn1"/>
    <dgm:cxn modelId="{AC592DD9-570C-C241-A6B4-2AEC44143168}" type="presParOf" srcId="{10419C8C-7327-334F-B960-181B4642F2A9}" destId="{E5FC1E4B-E285-CB4B-BAD7-41776DDD2148}" srcOrd="1" destOrd="0" presId="urn:microsoft.com/office/officeart/2005/8/layout/venn1"/>
    <dgm:cxn modelId="{8CDF8FDA-1FBB-674D-AF78-7038132E986C}" type="presParOf" srcId="{10419C8C-7327-334F-B960-181B4642F2A9}" destId="{FCF3C6A1-4939-194B-AC96-008FC22B5FBA}" srcOrd="2" destOrd="0" presId="urn:microsoft.com/office/officeart/2005/8/layout/venn1"/>
    <dgm:cxn modelId="{6BEAF8B2-ECC8-9044-A4CB-11DBCB6ECC92}" type="presParOf" srcId="{10419C8C-7327-334F-B960-181B4642F2A9}" destId="{3486045F-8CF7-D94D-B60C-37D642FAAB95}" srcOrd="3" destOrd="0" presId="urn:microsoft.com/office/officeart/2005/8/layout/venn1"/>
    <dgm:cxn modelId="{8CFDC05A-15E9-424E-85C2-CDA6562BA646}" type="presParOf" srcId="{10419C8C-7327-334F-B960-181B4642F2A9}" destId="{AED58971-B5B2-0843-98B9-1F7BB4BD45DA}" srcOrd="4" destOrd="0" presId="urn:microsoft.com/office/officeart/2005/8/layout/venn1"/>
    <dgm:cxn modelId="{7E99B7CC-CE64-CC49-BBFF-B8BF73145EDD}" type="presParOf" srcId="{10419C8C-7327-334F-B960-181B4642F2A9}" destId="{457B4212-BD30-5042-9DA9-DF6542C8F631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EC221A3-474B-2540-9D7A-58E5FA27EC8A}" type="doc">
      <dgm:prSet loTypeId="urn:microsoft.com/office/officeart/2005/8/layout/venn1" loCatId="" qsTypeId="urn:microsoft.com/office/officeart/2005/8/quickstyle/3D4" qsCatId="3D" csTypeId="urn:microsoft.com/office/officeart/2005/8/colors/colorful5" csCatId="colorful" phldr="1"/>
      <dgm:spPr/>
    </dgm:pt>
    <dgm:pt modelId="{98509506-4F5D-0045-A889-09EEB20937FD}">
      <dgm:prSet phldrT="[Text]"/>
      <dgm:spPr/>
      <dgm:t>
        <a:bodyPr/>
        <a:lstStyle/>
        <a:p>
          <a:r>
            <a:rPr lang="en-US" dirty="0"/>
            <a:t>Course Content</a:t>
          </a:r>
        </a:p>
      </dgm:t>
    </dgm:pt>
    <dgm:pt modelId="{69F27644-970F-0048-8613-B7D3AFB49B1A}" type="parTrans" cxnId="{C214060B-C7F0-3F45-A1EA-461B64EF507F}">
      <dgm:prSet/>
      <dgm:spPr/>
      <dgm:t>
        <a:bodyPr/>
        <a:lstStyle/>
        <a:p>
          <a:endParaRPr lang="en-US"/>
        </a:p>
      </dgm:t>
    </dgm:pt>
    <dgm:pt modelId="{EB766BEE-2592-384A-9EBC-E3B43BD825A7}" type="sibTrans" cxnId="{C214060B-C7F0-3F45-A1EA-461B64EF507F}">
      <dgm:prSet/>
      <dgm:spPr/>
      <dgm:t>
        <a:bodyPr/>
        <a:lstStyle/>
        <a:p>
          <a:endParaRPr lang="en-US"/>
        </a:p>
      </dgm:t>
    </dgm:pt>
    <dgm:pt modelId="{0F9E8005-FA91-E940-A36D-5C805ECA38CA}">
      <dgm:prSet phldrT="[Text]"/>
      <dgm:spPr/>
      <dgm:t>
        <a:bodyPr/>
        <a:lstStyle/>
        <a:p>
          <a:r>
            <a:rPr lang="en-US" dirty="0"/>
            <a:t>Critical Reflection</a:t>
          </a:r>
        </a:p>
      </dgm:t>
    </dgm:pt>
    <dgm:pt modelId="{2E68FA63-3F5C-3F48-9E8A-508417780A9C}" type="parTrans" cxnId="{5E90AE58-9084-2F4A-B0C7-C94956150E45}">
      <dgm:prSet/>
      <dgm:spPr/>
      <dgm:t>
        <a:bodyPr/>
        <a:lstStyle/>
        <a:p>
          <a:endParaRPr lang="en-US"/>
        </a:p>
      </dgm:t>
    </dgm:pt>
    <dgm:pt modelId="{31CBCCD2-6997-A34F-83C1-72860D911CA4}" type="sibTrans" cxnId="{5E90AE58-9084-2F4A-B0C7-C94956150E45}">
      <dgm:prSet/>
      <dgm:spPr/>
      <dgm:t>
        <a:bodyPr/>
        <a:lstStyle/>
        <a:p>
          <a:endParaRPr lang="en-US"/>
        </a:p>
      </dgm:t>
    </dgm:pt>
    <dgm:pt modelId="{484C85BE-EE6A-4742-8827-59BE4E03C097}">
      <dgm:prSet phldrT="[Text]"/>
      <dgm:spPr/>
      <dgm:t>
        <a:bodyPr/>
        <a:lstStyle/>
        <a:p>
          <a:r>
            <a:rPr lang="en-US" dirty="0"/>
            <a:t>Meaningful Service</a:t>
          </a:r>
        </a:p>
      </dgm:t>
    </dgm:pt>
    <dgm:pt modelId="{34746D8C-C4F0-094C-BA79-7AA803CCDCAF}" type="parTrans" cxnId="{590E165B-5151-9346-85F5-F5A89F97BA14}">
      <dgm:prSet/>
      <dgm:spPr/>
      <dgm:t>
        <a:bodyPr/>
        <a:lstStyle/>
        <a:p>
          <a:endParaRPr lang="en-US"/>
        </a:p>
      </dgm:t>
    </dgm:pt>
    <dgm:pt modelId="{F6AAF9BA-CC3C-A345-9719-20C646F91618}" type="sibTrans" cxnId="{590E165B-5151-9346-85F5-F5A89F97BA14}">
      <dgm:prSet/>
      <dgm:spPr/>
      <dgm:t>
        <a:bodyPr/>
        <a:lstStyle/>
        <a:p>
          <a:endParaRPr lang="en-US"/>
        </a:p>
      </dgm:t>
    </dgm:pt>
    <dgm:pt modelId="{405A3D4E-91DB-2746-9B4F-5EED75BD2C71}" type="pres">
      <dgm:prSet presAssocID="{CEC221A3-474B-2540-9D7A-58E5FA27EC8A}" presName="compositeShape" presStyleCnt="0">
        <dgm:presLayoutVars>
          <dgm:chMax val="7"/>
          <dgm:dir/>
          <dgm:resizeHandles val="exact"/>
        </dgm:presLayoutVars>
      </dgm:prSet>
      <dgm:spPr/>
    </dgm:pt>
    <dgm:pt modelId="{503A8B00-DB2A-624C-B5E2-4A3C09F4F241}" type="pres">
      <dgm:prSet presAssocID="{98509506-4F5D-0045-A889-09EEB20937FD}" presName="circ1" presStyleLbl="vennNode1" presStyleIdx="0" presStyleCnt="3"/>
      <dgm:spPr/>
      <dgm:t>
        <a:bodyPr/>
        <a:lstStyle/>
        <a:p>
          <a:endParaRPr lang="en-US"/>
        </a:p>
      </dgm:t>
    </dgm:pt>
    <dgm:pt modelId="{CAEFAFA7-CDF5-F64D-9BD3-AAB2AFB66753}" type="pres">
      <dgm:prSet presAssocID="{98509506-4F5D-0045-A889-09EEB20937FD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BEDC903-8710-964C-94EF-114AC95B86A5}" type="pres">
      <dgm:prSet presAssocID="{0F9E8005-FA91-E940-A36D-5C805ECA38CA}" presName="circ2" presStyleLbl="vennNode1" presStyleIdx="1" presStyleCnt="3"/>
      <dgm:spPr/>
      <dgm:t>
        <a:bodyPr/>
        <a:lstStyle/>
        <a:p>
          <a:endParaRPr lang="en-US"/>
        </a:p>
      </dgm:t>
    </dgm:pt>
    <dgm:pt modelId="{66EA1E23-C618-9748-A783-478E904AB569}" type="pres">
      <dgm:prSet presAssocID="{0F9E8005-FA91-E940-A36D-5C805ECA38CA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4C7BE6A-7211-2A46-9001-CDE3DFB0032C}" type="pres">
      <dgm:prSet presAssocID="{484C85BE-EE6A-4742-8827-59BE4E03C097}" presName="circ3" presStyleLbl="vennNode1" presStyleIdx="2" presStyleCnt="3"/>
      <dgm:spPr/>
      <dgm:t>
        <a:bodyPr/>
        <a:lstStyle/>
        <a:p>
          <a:endParaRPr lang="en-US"/>
        </a:p>
      </dgm:t>
    </dgm:pt>
    <dgm:pt modelId="{6073A118-51C3-9841-9C84-5C9774C3CDAA}" type="pres">
      <dgm:prSet presAssocID="{484C85BE-EE6A-4742-8827-59BE4E03C097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E90AE58-9084-2F4A-B0C7-C94956150E45}" srcId="{CEC221A3-474B-2540-9D7A-58E5FA27EC8A}" destId="{0F9E8005-FA91-E940-A36D-5C805ECA38CA}" srcOrd="1" destOrd="0" parTransId="{2E68FA63-3F5C-3F48-9E8A-508417780A9C}" sibTransId="{31CBCCD2-6997-A34F-83C1-72860D911CA4}"/>
    <dgm:cxn modelId="{0AEBCEEA-E050-8442-9B43-611F1AF24819}" type="presOf" srcId="{CEC221A3-474B-2540-9D7A-58E5FA27EC8A}" destId="{405A3D4E-91DB-2746-9B4F-5EED75BD2C71}" srcOrd="0" destOrd="0" presId="urn:microsoft.com/office/officeart/2005/8/layout/venn1"/>
    <dgm:cxn modelId="{ECEC521E-23A7-B94C-9563-03E79980CDBB}" type="presOf" srcId="{98509506-4F5D-0045-A889-09EEB20937FD}" destId="{CAEFAFA7-CDF5-F64D-9BD3-AAB2AFB66753}" srcOrd="1" destOrd="0" presId="urn:microsoft.com/office/officeart/2005/8/layout/venn1"/>
    <dgm:cxn modelId="{94D89BC0-B8D1-F243-A366-68D618D6E6B0}" type="presOf" srcId="{484C85BE-EE6A-4742-8827-59BE4E03C097}" destId="{6073A118-51C3-9841-9C84-5C9774C3CDAA}" srcOrd="1" destOrd="0" presId="urn:microsoft.com/office/officeart/2005/8/layout/venn1"/>
    <dgm:cxn modelId="{C214060B-C7F0-3F45-A1EA-461B64EF507F}" srcId="{CEC221A3-474B-2540-9D7A-58E5FA27EC8A}" destId="{98509506-4F5D-0045-A889-09EEB20937FD}" srcOrd="0" destOrd="0" parTransId="{69F27644-970F-0048-8613-B7D3AFB49B1A}" sibTransId="{EB766BEE-2592-384A-9EBC-E3B43BD825A7}"/>
    <dgm:cxn modelId="{BDDDB535-F272-8248-9D0F-5D950343DC71}" type="presOf" srcId="{0F9E8005-FA91-E940-A36D-5C805ECA38CA}" destId="{BBEDC903-8710-964C-94EF-114AC95B86A5}" srcOrd="0" destOrd="0" presId="urn:microsoft.com/office/officeart/2005/8/layout/venn1"/>
    <dgm:cxn modelId="{DE8DBA56-8C93-8A4C-B8C2-9BECEDE4BC4B}" type="presOf" srcId="{98509506-4F5D-0045-A889-09EEB20937FD}" destId="{503A8B00-DB2A-624C-B5E2-4A3C09F4F241}" srcOrd="0" destOrd="0" presId="urn:microsoft.com/office/officeart/2005/8/layout/venn1"/>
    <dgm:cxn modelId="{53E6A926-CD2E-5042-B533-92CAA856CCA5}" type="presOf" srcId="{484C85BE-EE6A-4742-8827-59BE4E03C097}" destId="{E4C7BE6A-7211-2A46-9001-CDE3DFB0032C}" srcOrd="0" destOrd="0" presId="urn:microsoft.com/office/officeart/2005/8/layout/venn1"/>
    <dgm:cxn modelId="{4E07B918-9A20-4443-9412-592D02F48A6E}" type="presOf" srcId="{0F9E8005-FA91-E940-A36D-5C805ECA38CA}" destId="{66EA1E23-C618-9748-A783-478E904AB569}" srcOrd="1" destOrd="0" presId="urn:microsoft.com/office/officeart/2005/8/layout/venn1"/>
    <dgm:cxn modelId="{590E165B-5151-9346-85F5-F5A89F97BA14}" srcId="{CEC221A3-474B-2540-9D7A-58E5FA27EC8A}" destId="{484C85BE-EE6A-4742-8827-59BE4E03C097}" srcOrd="2" destOrd="0" parTransId="{34746D8C-C4F0-094C-BA79-7AA803CCDCAF}" sibTransId="{F6AAF9BA-CC3C-A345-9719-20C646F91618}"/>
    <dgm:cxn modelId="{C819C002-CD9C-0645-BBEC-C4ECD1343557}" type="presParOf" srcId="{405A3D4E-91DB-2746-9B4F-5EED75BD2C71}" destId="{503A8B00-DB2A-624C-B5E2-4A3C09F4F241}" srcOrd="0" destOrd="0" presId="urn:microsoft.com/office/officeart/2005/8/layout/venn1"/>
    <dgm:cxn modelId="{96150508-38E6-364E-93E1-DCB69CAED202}" type="presParOf" srcId="{405A3D4E-91DB-2746-9B4F-5EED75BD2C71}" destId="{CAEFAFA7-CDF5-F64D-9BD3-AAB2AFB66753}" srcOrd="1" destOrd="0" presId="urn:microsoft.com/office/officeart/2005/8/layout/venn1"/>
    <dgm:cxn modelId="{CA4979BE-A2DF-9741-9D9C-60A03EC3B269}" type="presParOf" srcId="{405A3D4E-91DB-2746-9B4F-5EED75BD2C71}" destId="{BBEDC903-8710-964C-94EF-114AC95B86A5}" srcOrd="2" destOrd="0" presId="urn:microsoft.com/office/officeart/2005/8/layout/venn1"/>
    <dgm:cxn modelId="{7C807079-ED1D-7744-A846-D8037426CF3F}" type="presParOf" srcId="{405A3D4E-91DB-2746-9B4F-5EED75BD2C71}" destId="{66EA1E23-C618-9748-A783-478E904AB569}" srcOrd="3" destOrd="0" presId="urn:microsoft.com/office/officeart/2005/8/layout/venn1"/>
    <dgm:cxn modelId="{2DAE32BA-D1E5-1640-9C77-891AC18D5B79}" type="presParOf" srcId="{405A3D4E-91DB-2746-9B4F-5EED75BD2C71}" destId="{E4C7BE6A-7211-2A46-9001-CDE3DFB0032C}" srcOrd="4" destOrd="0" presId="urn:microsoft.com/office/officeart/2005/8/layout/venn1"/>
    <dgm:cxn modelId="{6D1AD99C-E87B-A741-ADC8-102117623250}" type="presParOf" srcId="{405A3D4E-91DB-2746-9B4F-5EED75BD2C71}" destId="{6073A118-51C3-9841-9C84-5C9774C3CDAA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EC221A3-474B-2540-9D7A-58E5FA27EC8A}" type="doc">
      <dgm:prSet loTypeId="urn:microsoft.com/office/officeart/2005/8/layout/venn1" loCatId="" qsTypeId="urn:microsoft.com/office/officeart/2005/8/quickstyle/3D4" qsCatId="3D" csTypeId="urn:microsoft.com/office/officeart/2005/8/colors/colorful1#2" csCatId="colorful" phldr="1"/>
      <dgm:spPr/>
      <dgm:t>
        <a:bodyPr/>
        <a:lstStyle/>
        <a:p>
          <a:endParaRPr lang="en-US"/>
        </a:p>
      </dgm:t>
    </dgm:pt>
    <dgm:pt modelId="{98509506-4F5D-0045-A889-09EEB20937FD}">
      <dgm:prSet phldrT="[Text]"/>
      <dgm:spPr/>
      <dgm:t>
        <a:bodyPr/>
        <a:lstStyle/>
        <a:p>
          <a:r>
            <a:rPr lang="en-US" dirty="0"/>
            <a:t>Student</a:t>
          </a:r>
        </a:p>
      </dgm:t>
    </dgm:pt>
    <dgm:pt modelId="{69F27644-970F-0048-8613-B7D3AFB49B1A}" type="parTrans" cxnId="{C214060B-C7F0-3F45-A1EA-461B64EF507F}">
      <dgm:prSet/>
      <dgm:spPr/>
      <dgm:t>
        <a:bodyPr/>
        <a:lstStyle/>
        <a:p>
          <a:endParaRPr lang="en-US"/>
        </a:p>
      </dgm:t>
    </dgm:pt>
    <dgm:pt modelId="{EB766BEE-2592-384A-9EBC-E3B43BD825A7}" type="sibTrans" cxnId="{C214060B-C7F0-3F45-A1EA-461B64EF507F}">
      <dgm:prSet/>
      <dgm:spPr/>
      <dgm:t>
        <a:bodyPr/>
        <a:lstStyle/>
        <a:p>
          <a:endParaRPr lang="en-US"/>
        </a:p>
      </dgm:t>
    </dgm:pt>
    <dgm:pt modelId="{0F9E8005-FA91-E940-A36D-5C805ECA38CA}">
      <dgm:prSet phldrT="[Text]"/>
      <dgm:spPr/>
      <dgm:t>
        <a:bodyPr/>
        <a:lstStyle/>
        <a:p>
          <a:r>
            <a:rPr lang="en-US" dirty="0"/>
            <a:t>Lecturer</a:t>
          </a:r>
        </a:p>
      </dgm:t>
    </dgm:pt>
    <dgm:pt modelId="{2E68FA63-3F5C-3F48-9E8A-508417780A9C}" type="parTrans" cxnId="{5E90AE58-9084-2F4A-B0C7-C94956150E45}">
      <dgm:prSet/>
      <dgm:spPr/>
      <dgm:t>
        <a:bodyPr/>
        <a:lstStyle/>
        <a:p>
          <a:endParaRPr lang="en-US"/>
        </a:p>
      </dgm:t>
    </dgm:pt>
    <dgm:pt modelId="{31CBCCD2-6997-A34F-83C1-72860D911CA4}" type="sibTrans" cxnId="{5E90AE58-9084-2F4A-B0C7-C94956150E45}">
      <dgm:prSet/>
      <dgm:spPr/>
      <dgm:t>
        <a:bodyPr/>
        <a:lstStyle/>
        <a:p>
          <a:endParaRPr lang="en-US"/>
        </a:p>
      </dgm:t>
    </dgm:pt>
    <dgm:pt modelId="{484C85BE-EE6A-4742-8827-59BE4E03C097}">
      <dgm:prSet phldrT="[Text]"/>
      <dgm:spPr/>
      <dgm:t>
        <a:bodyPr/>
        <a:lstStyle/>
        <a:p>
          <a:r>
            <a:rPr lang="en-US" dirty="0"/>
            <a:t>Community</a:t>
          </a:r>
        </a:p>
      </dgm:t>
    </dgm:pt>
    <dgm:pt modelId="{34746D8C-C4F0-094C-BA79-7AA803CCDCAF}" type="parTrans" cxnId="{590E165B-5151-9346-85F5-F5A89F97BA14}">
      <dgm:prSet/>
      <dgm:spPr/>
      <dgm:t>
        <a:bodyPr/>
        <a:lstStyle/>
        <a:p>
          <a:endParaRPr lang="en-US"/>
        </a:p>
      </dgm:t>
    </dgm:pt>
    <dgm:pt modelId="{F6AAF9BA-CC3C-A345-9719-20C646F91618}" type="sibTrans" cxnId="{590E165B-5151-9346-85F5-F5A89F97BA14}">
      <dgm:prSet/>
      <dgm:spPr/>
      <dgm:t>
        <a:bodyPr/>
        <a:lstStyle/>
        <a:p>
          <a:endParaRPr lang="en-US"/>
        </a:p>
      </dgm:t>
    </dgm:pt>
    <dgm:pt modelId="{96111EE5-BA7B-D944-AE91-17B7EF4AA5B7}">
      <dgm:prSet/>
      <dgm:spPr>
        <a:ln>
          <a:prstDash val="dash"/>
        </a:ln>
      </dgm:spPr>
      <dgm:t>
        <a:bodyPr/>
        <a:lstStyle/>
        <a:p>
          <a:endParaRPr lang="en-US"/>
        </a:p>
      </dgm:t>
    </dgm:pt>
    <dgm:pt modelId="{DC5E9915-4704-8D43-99A7-433B63B349E8}" type="parTrans" cxnId="{B8F4374D-EBB6-504A-91B8-EA9F163578F1}">
      <dgm:prSet/>
      <dgm:spPr/>
      <dgm:t>
        <a:bodyPr/>
        <a:lstStyle/>
        <a:p>
          <a:endParaRPr lang="en-US"/>
        </a:p>
      </dgm:t>
    </dgm:pt>
    <dgm:pt modelId="{57E84D67-F6EA-9B4F-AC6A-E2A8D2EB2ECE}" type="sibTrans" cxnId="{B8F4374D-EBB6-504A-91B8-EA9F163578F1}">
      <dgm:prSet/>
      <dgm:spPr/>
      <dgm:t>
        <a:bodyPr/>
        <a:lstStyle/>
        <a:p>
          <a:endParaRPr lang="en-US"/>
        </a:p>
      </dgm:t>
    </dgm:pt>
    <dgm:pt modelId="{405A3D4E-91DB-2746-9B4F-5EED75BD2C71}" type="pres">
      <dgm:prSet presAssocID="{CEC221A3-474B-2540-9D7A-58E5FA27EC8A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03A8B00-DB2A-624C-B5E2-4A3C09F4F241}" type="pres">
      <dgm:prSet presAssocID="{98509506-4F5D-0045-A889-09EEB20937FD}" presName="circ1" presStyleLbl="vennNode1" presStyleIdx="0" presStyleCnt="4"/>
      <dgm:spPr/>
      <dgm:t>
        <a:bodyPr/>
        <a:lstStyle/>
        <a:p>
          <a:endParaRPr lang="en-US"/>
        </a:p>
      </dgm:t>
    </dgm:pt>
    <dgm:pt modelId="{CAEFAFA7-CDF5-F64D-9BD3-AAB2AFB66753}" type="pres">
      <dgm:prSet presAssocID="{98509506-4F5D-0045-A889-09EEB20937FD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BEDC903-8710-964C-94EF-114AC95B86A5}" type="pres">
      <dgm:prSet presAssocID="{0F9E8005-FA91-E940-A36D-5C805ECA38CA}" presName="circ2" presStyleLbl="vennNode1" presStyleIdx="1" presStyleCnt="4"/>
      <dgm:spPr/>
      <dgm:t>
        <a:bodyPr/>
        <a:lstStyle/>
        <a:p>
          <a:endParaRPr lang="en-US"/>
        </a:p>
      </dgm:t>
    </dgm:pt>
    <dgm:pt modelId="{66EA1E23-C618-9748-A783-478E904AB569}" type="pres">
      <dgm:prSet presAssocID="{0F9E8005-FA91-E940-A36D-5C805ECA38CA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4C7BE6A-7211-2A46-9001-CDE3DFB0032C}" type="pres">
      <dgm:prSet presAssocID="{484C85BE-EE6A-4742-8827-59BE4E03C097}" presName="circ3" presStyleLbl="vennNode1" presStyleIdx="2" presStyleCnt="4"/>
      <dgm:spPr/>
      <dgm:t>
        <a:bodyPr/>
        <a:lstStyle/>
        <a:p>
          <a:endParaRPr lang="en-US"/>
        </a:p>
      </dgm:t>
    </dgm:pt>
    <dgm:pt modelId="{6073A118-51C3-9841-9C84-5C9774C3CDAA}" type="pres">
      <dgm:prSet presAssocID="{484C85BE-EE6A-4742-8827-59BE4E03C097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E36793B-9D31-8843-A420-60BAC54296C5}" type="pres">
      <dgm:prSet presAssocID="{96111EE5-BA7B-D944-AE91-17B7EF4AA5B7}" presName="circ4" presStyleLbl="vennNode1" presStyleIdx="3" presStyleCnt="4"/>
      <dgm:spPr/>
      <dgm:t>
        <a:bodyPr/>
        <a:lstStyle/>
        <a:p>
          <a:endParaRPr lang="en-US"/>
        </a:p>
      </dgm:t>
    </dgm:pt>
    <dgm:pt modelId="{508B690D-859D-C544-8FFE-83B4794E1A36}" type="pres">
      <dgm:prSet presAssocID="{96111EE5-BA7B-D944-AE91-17B7EF4AA5B7}" presName="circ4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4EC63E3-BEE6-6941-B3B1-CE614284F0A8}" type="presOf" srcId="{0F9E8005-FA91-E940-A36D-5C805ECA38CA}" destId="{66EA1E23-C618-9748-A783-478E904AB569}" srcOrd="1" destOrd="0" presId="urn:microsoft.com/office/officeart/2005/8/layout/venn1"/>
    <dgm:cxn modelId="{AE665A5B-6965-A546-82E3-D594278523A5}" type="presOf" srcId="{98509506-4F5D-0045-A889-09EEB20937FD}" destId="{CAEFAFA7-CDF5-F64D-9BD3-AAB2AFB66753}" srcOrd="1" destOrd="0" presId="urn:microsoft.com/office/officeart/2005/8/layout/venn1"/>
    <dgm:cxn modelId="{E1E9B120-D2CB-4B4B-ABBD-0F630A3AFBC7}" type="presOf" srcId="{98509506-4F5D-0045-A889-09EEB20937FD}" destId="{503A8B00-DB2A-624C-B5E2-4A3C09F4F241}" srcOrd="0" destOrd="0" presId="urn:microsoft.com/office/officeart/2005/8/layout/venn1"/>
    <dgm:cxn modelId="{AE13D72A-DB1A-3F42-81E0-4CE951142009}" type="presOf" srcId="{484C85BE-EE6A-4742-8827-59BE4E03C097}" destId="{E4C7BE6A-7211-2A46-9001-CDE3DFB0032C}" srcOrd="0" destOrd="0" presId="urn:microsoft.com/office/officeart/2005/8/layout/venn1"/>
    <dgm:cxn modelId="{D7656A57-752B-2441-942A-4F8ADB962090}" type="presOf" srcId="{0F9E8005-FA91-E940-A36D-5C805ECA38CA}" destId="{BBEDC903-8710-964C-94EF-114AC95B86A5}" srcOrd="0" destOrd="0" presId="urn:microsoft.com/office/officeart/2005/8/layout/venn1"/>
    <dgm:cxn modelId="{5A218A9B-4E7E-F045-899E-096A107D48D9}" type="presOf" srcId="{484C85BE-EE6A-4742-8827-59BE4E03C097}" destId="{6073A118-51C3-9841-9C84-5C9774C3CDAA}" srcOrd="1" destOrd="0" presId="urn:microsoft.com/office/officeart/2005/8/layout/venn1"/>
    <dgm:cxn modelId="{C2050D25-93E6-5147-99AD-F0886BA42AED}" type="presOf" srcId="{96111EE5-BA7B-D944-AE91-17B7EF4AA5B7}" destId="{1E36793B-9D31-8843-A420-60BAC54296C5}" srcOrd="0" destOrd="0" presId="urn:microsoft.com/office/officeart/2005/8/layout/venn1"/>
    <dgm:cxn modelId="{B8F4374D-EBB6-504A-91B8-EA9F163578F1}" srcId="{CEC221A3-474B-2540-9D7A-58E5FA27EC8A}" destId="{96111EE5-BA7B-D944-AE91-17B7EF4AA5B7}" srcOrd="3" destOrd="0" parTransId="{DC5E9915-4704-8D43-99A7-433B63B349E8}" sibTransId="{57E84D67-F6EA-9B4F-AC6A-E2A8D2EB2ECE}"/>
    <dgm:cxn modelId="{C214060B-C7F0-3F45-A1EA-461B64EF507F}" srcId="{CEC221A3-474B-2540-9D7A-58E5FA27EC8A}" destId="{98509506-4F5D-0045-A889-09EEB20937FD}" srcOrd="0" destOrd="0" parTransId="{69F27644-970F-0048-8613-B7D3AFB49B1A}" sibTransId="{EB766BEE-2592-384A-9EBC-E3B43BD825A7}"/>
    <dgm:cxn modelId="{3275C335-2128-4646-B7A8-2C1983ADE062}" type="presOf" srcId="{96111EE5-BA7B-D944-AE91-17B7EF4AA5B7}" destId="{508B690D-859D-C544-8FFE-83B4794E1A36}" srcOrd="1" destOrd="0" presId="urn:microsoft.com/office/officeart/2005/8/layout/venn1"/>
    <dgm:cxn modelId="{590E165B-5151-9346-85F5-F5A89F97BA14}" srcId="{CEC221A3-474B-2540-9D7A-58E5FA27EC8A}" destId="{484C85BE-EE6A-4742-8827-59BE4E03C097}" srcOrd="2" destOrd="0" parTransId="{34746D8C-C4F0-094C-BA79-7AA803CCDCAF}" sibTransId="{F6AAF9BA-CC3C-A345-9719-20C646F91618}"/>
    <dgm:cxn modelId="{5E90AE58-9084-2F4A-B0C7-C94956150E45}" srcId="{CEC221A3-474B-2540-9D7A-58E5FA27EC8A}" destId="{0F9E8005-FA91-E940-A36D-5C805ECA38CA}" srcOrd="1" destOrd="0" parTransId="{2E68FA63-3F5C-3F48-9E8A-508417780A9C}" sibTransId="{31CBCCD2-6997-A34F-83C1-72860D911CA4}"/>
    <dgm:cxn modelId="{B7120514-26DC-AF44-8C4A-D995D5289319}" type="presOf" srcId="{CEC221A3-474B-2540-9D7A-58E5FA27EC8A}" destId="{405A3D4E-91DB-2746-9B4F-5EED75BD2C71}" srcOrd="0" destOrd="0" presId="urn:microsoft.com/office/officeart/2005/8/layout/venn1"/>
    <dgm:cxn modelId="{324B70C8-0548-D44A-A994-3BFE5C9D4BE6}" type="presParOf" srcId="{405A3D4E-91DB-2746-9B4F-5EED75BD2C71}" destId="{503A8B00-DB2A-624C-B5E2-4A3C09F4F241}" srcOrd="0" destOrd="0" presId="urn:microsoft.com/office/officeart/2005/8/layout/venn1"/>
    <dgm:cxn modelId="{7123EBF6-D6CD-FA42-AF29-63B99A0DB70F}" type="presParOf" srcId="{405A3D4E-91DB-2746-9B4F-5EED75BD2C71}" destId="{CAEFAFA7-CDF5-F64D-9BD3-AAB2AFB66753}" srcOrd="1" destOrd="0" presId="urn:microsoft.com/office/officeart/2005/8/layout/venn1"/>
    <dgm:cxn modelId="{34BC7B5E-1836-5342-92E7-99AF10082AEB}" type="presParOf" srcId="{405A3D4E-91DB-2746-9B4F-5EED75BD2C71}" destId="{BBEDC903-8710-964C-94EF-114AC95B86A5}" srcOrd="2" destOrd="0" presId="urn:microsoft.com/office/officeart/2005/8/layout/venn1"/>
    <dgm:cxn modelId="{D74F4E49-9AEE-754E-8407-CA548A36C460}" type="presParOf" srcId="{405A3D4E-91DB-2746-9B4F-5EED75BD2C71}" destId="{66EA1E23-C618-9748-A783-478E904AB569}" srcOrd="3" destOrd="0" presId="urn:microsoft.com/office/officeart/2005/8/layout/venn1"/>
    <dgm:cxn modelId="{0AA4DB8E-8037-1142-A3E8-C1FA05EC334F}" type="presParOf" srcId="{405A3D4E-91DB-2746-9B4F-5EED75BD2C71}" destId="{E4C7BE6A-7211-2A46-9001-CDE3DFB0032C}" srcOrd="4" destOrd="0" presId="urn:microsoft.com/office/officeart/2005/8/layout/venn1"/>
    <dgm:cxn modelId="{3E43E026-269E-5548-A63F-CDF5A3D36020}" type="presParOf" srcId="{405A3D4E-91DB-2746-9B4F-5EED75BD2C71}" destId="{6073A118-51C3-9841-9C84-5C9774C3CDAA}" srcOrd="5" destOrd="0" presId="urn:microsoft.com/office/officeart/2005/8/layout/venn1"/>
    <dgm:cxn modelId="{92D8B030-E30D-0D46-8FA2-84505898DE88}" type="presParOf" srcId="{405A3D4E-91DB-2746-9B4F-5EED75BD2C71}" destId="{1E36793B-9D31-8843-A420-60BAC54296C5}" srcOrd="6" destOrd="0" presId="urn:microsoft.com/office/officeart/2005/8/layout/venn1"/>
    <dgm:cxn modelId="{00F1ECE8-AD48-F84F-948F-257506012727}" type="presParOf" srcId="{405A3D4E-91DB-2746-9B4F-5EED75BD2C71}" destId="{508B690D-859D-C544-8FFE-83B4794E1A36}" srcOrd="7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FE64877-4FF4-AE48-BEE2-A231C1E7AB88}" type="doc">
      <dgm:prSet loTypeId="urn:microsoft.com/office/officeart/2005/8/layout/venn1" loCatId="" qsTypeId="urn:microsoft.com/office/officeart/2005/8/quickstyle/simple5" qsCatId="simple" csTypeId="urn:microsoft.com/office/officeart/2005/8/colors/colorful5" csCatId="colorful" phldr="1"/>
      <dgm:spPr/>
    </dgm:pt>
    <dgm:pt modelId="{5746BE7F-BB42-3B48-A29E-B1C9FD1AFA05}">
      <dgm:prSet phldrT="[Text]"/>
      <dgm:spPr/>
      <dgm:t>
        <a:bodyPr/>
        <a:lstStyle/>
        <a:p>
          <a:r>
            <a:rPr lang="en-US" dirty="0"/>
            <a:t>Personal Development</a:t>
          </a:r>
        </a:p>
      </dgm:t>
    </dgm:pt>
    <dgm:pt modelId="{E3934B53-7CEA-0741-A546-5F53D066711E}" type="parTrans" cxnId="{9A92E76E-F7C2-B34A-8615-9FA571791502}">
      <dgm:prSet/>
      <dgm:spPr/>
      <dgm:t>
        <a:bodyPr/>
        <a:lstStyle/>
        <a:p>
          <a:endParaRPr lang="en-US"/>
        </a:p>
      </dgm:t>
    </dgm:pt>
    <dgm:pt modelId="{36CECACE-DD51-B14C-B52E-3711F34081EE}" type="sibTrans" cxnId="{9A92E76E-F7C2-B34A-8615-9FA571791502}">
      <dgm:prSet/>
      <dgm:spPr/>
      <dgm:t>
        <a:bodyPr/>
        <a:lstStyle/>
        <a:p>
          <a:endParaRPr lang="en-US"/>
        </a:p>
      </dgm:t>
    </dgm:pt>
    <dgm:pt modelId="{E856A445-D58D-584B-A560-5C1629C86A04}">
      <dgm:prSet phldrT="[Text]"/>
      <dgm:spPr/>
      <dgm:t>
        <a:bodyPr/>
        <a:lstStyle/>
        <a:p>
          <a:r>
            <a:rPr lang="en-US" dirty="0"/>
            <a:t>Civic Lesson</a:t>
          </a:r>
        </a:p>
      </dgm:t>
    </dgm:pt>
    <dgm:pt modelId="{974B56BE-F7FB-8E40-B095-F6D473EE5483}" type="parTrans" cxnId="{D70D8F31-A214-DE4D-BABB-5C35CDCF0008}">
      <dgm:prSet/>
      <dgm:spPr/>
      <dgm:t>
        <a:bodyPr/>
        <a:lstStyle/>
        <a:p>
          <a:endParaRPr lang="en-US"/>
        </a:p>
      </dgm:t>
    </dgm:pt>
    <dgm:pt modelId="{255D0F21-D08A-1144-B1B8-4526464E0483}" type="sibTrans" cxnId="{D70D8F31-A214-DE4D-BABB-5C35CDCF0008}">
      <dgm:prSet/>
      <dgm:spPr/>
      <dgm:t>
        <a:bodyPr/>
        <a:lstStyle/>
        <a:p>
          <a:endParaRPr lang="en-US"/>
        </a:p>
      </dgm:t>
    </dgm:pt>
    <dgm:pt modelId="{C1531179-547B-E44D-8872-E5F07D1CC256}">
      <dgm:prSet phldrT="[Text]"/>
      <dgm:spPr/>
      <dgm:t>
        <a:bodyPr/>
        <a:lstStyle/>
        <a:p>
          <a:r>
            <a:rPr lang="en-US" dirty="0"/>
            <a:t>Academic Learning</a:t>
          </a:r>
        </a:p>
      </dgm:t>
    </dgm:pt>
    <dgm:pt modelId="{8F3BA4E7-425E-F042-8C80-FD8604C0206D}" type="parTrans" cxnId="{F4032704-9960-F54A-B14B-866EFA8F644E}">
      <dgm:prSet/>
      <dgm:spPr/>
      <dgm:t>
        <a:bodyPr/>
        <a:lstStyle/>
        <a:p>
          <a:endParaRPr lang="en-US"/>
        </a:p>
      </dgm:t>
    </dgm:pt>
    <dgm:pt modelId="{D44FD08C-BC46-4A40-B370-939A67C730B5}" type="sibTrans" cxnId="{F4032704-9960-F54A-B14B-866EFA8F644E}">
      <dgm:prSet/>
      <dgm:spPr/>
      <dgm:t>
        <a:bodyPr/>
        <a:lstStyle/>
        <a:p>
          <a:endParaRPr lang="en-US"/>
        </a:p>
      </dgm:t>
    </dgm:pt>
    <dgm:pt modelId="{DC5EB8E8-DD42-0048-9739-7EC42DD29A1E}" type="pres">
      <dgm:prSet presAssocID="{EFE64877-4FF4-AE48-BEE2-A231C1E7AB88}" presName="compositeShape" presStyleCnt="0">
        <dgm:presLayoutVars>
          <dgm:chMax val="7"/>
          <dgm:dir/>
          <dgm:resizeHandles val="exact"/>
        </dgm:presLayoutVars>
      </dgm:prSet>
      <dgm:spPr/>
    </dgm:pt>
    <dgm:pt modelId="{DED67A41-F7BF-C841-AA6A-D06D5887609F}" type="pres">
      <dgm:prSet presAssocID="{5746BE7F-BB42-3B48-A29E-B1C9FD1AFA05}" presName="circ1" presStyleLbl="vennNode1" presStyleIdx="0" presStyleCnt="3"/>
      <dgm:spPr/>
      <dgm:t>
        <a:bodyPr/>
        <a:lstStyle/>
        <a:p>
          <a:endParaRPr lang="en-US"/>
        </a:p>
      </dgm:t>
    </dgm:pt>
    <dgm:pt modelId="{EBCC0D36-F501-434F-920E-4B2973BA8EC1}" type="pres">
      <dgm:prSet presAssocID="{5746BE7F-BB42-3B48-A29E-B1C9FD1AFA05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447B04D-24FC-7E42-9EF8-1B94DE81F6AA}" type="pres">
      <dgm:prSet presAssocID="{E856A445-D58D-584B-A560-5C1629C86A04}" presName="circ2" presStyleLbl="vennNode1" presStyleIdx="1" presStyleCnt="3" custLinFactNeighborY="3458"/>
      <dgm:spPr/>
      <dgm:t>
        <a:bodyPr/>
        <a:lstStyle/>
        <a:p>
          <a:endParaRPr lang="en-US"/>
        </a:p>
      </dgm:t>
    </dgm:pt>
    <dgm:pt modelId="{1D096D4B-ACBC-0241-A1FD-E7A97E67B32C}" type="pres">
      <dgm:prSet presAssocID="{E856A445-D58D-584B-A560-5C1629C86A04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A132B6D-4B14-8148-B5E9-006C142FD616}" type="pres">
      <dgm:prSet presAssocID="{C1531179-547B-E44D-8872-E5F07D1CC256}" presName="circ3" presStyleLbl="vennNode1" presStyleIdx="2" presStyleCnt="3"/>
      <dgm:spPr/>
      <dgm:t>
        <a:bodyPr/>
        <a:lstStyle/>
        <a:p>
          <a:endParaRPr lang="en-US"/>
        </a:p>
      </dgm:t>
    </dgm:pt>
    <dgm:pt modelId="{93CF3C39-24D4-284E-B95F-620414C0C983}" type="pres">
      <dgm:prSet presAssocID="{C1531179-547B-E44D-8872-E5F07D1CC256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A92E76E-F7C2-B34A-8615-9FA571791502}" srcId="{EFE64877-4FF4-AE48-BEE2-A231C1E7AB88}" destId="{5746BE7F-BB42-3B48-A29E-B1C9FD1AFA05}" srcOrd="0" destOrd="0" parTransId="{E3934B53-7CEA-0741-A546-5F53D066711E}" sibTransId="{36CECACE-DD51-B14C-B52E-3711F34081EE}"/>
    <dgm:cxn modelId="{67F5DD5B-6E28-BB48-B007-33FA6465D657}" type="presOf" srcId="{EFE64877-4FF4-AE48-BEE2-A231C1E7AB88}" destId="{DC5EB8E8-DD42-0048-9739-7EC42DD29A1E}" srcOrd="0" destOrd="0" presId="urn:microsoft.com/office/officeart/2005/8/layout/venn1"/>
    <dgm:cxn modelId="{F4032704-9960-F54A-B14B-866EFA8F644E}" srcId="{EFE64877-4FF4-AE48-BEE2-A231C1E7AB88}" destId="{C1531179-547B-E44D-8872-E5F07D1CC256}" srcOrd="2" destOrd="0" parTransId="{8F3BA4E7-425E-F042-8C80-FD8604C0206D}" sibTransId="{D44FD08C-BC46-4A40-B370-939A67C730B5}"/>
    <dgm:cxn modelId="{9E151552-A7B9-5E49-A300-64F1FDD53440}" type="presOf" srcId="{E856A445-D58D-584B-A560-5C1629C86A04}" destId="{1D096D4B-ACBC-0241-A1FD-E7A97E67B32C}" srcOrd="1" destOrd="0" presId="urn:microsoft.com/office/officeart/2005/8/layout/venn1"/>
    <dgm:cxn modelId="{D959AC31-8353-C340-83BC-778673AA58F2}" type="presOf" srcId="{C1531179-547B-E44D-8872-E5F07D1CC256}" destId="{CA132B6D-4B14-8148-B5E9-006C142FD616}" srcOrd="0" destOrd="0" presId="urn:microsoft.com/office/officeart/2005/8/layout/venn1"/>
    <dgm:cxn modelId="{D70D8F31-A214-DE4D-BABB-5C35CDCF0008}" srcId="{EFE64877-4FF4-AE48-BEE2-A231C1E7AB88}" destId="{E856A445-D58D-584B-A560-5C1629C86A04}" srcOrd="1" destOrd="0" parTransId="{974B56BE-F7FB-8E40-B095-F6D473EE5483}" sibTransId="{255D0F21-D08A-1144-B1B8-4526464E0483}"/>
    <dgm:cxn modelId="{553F126B-257C-A146-B3D6-1AA0E6A1AD4B}" type="presOf" srcId="{C1531179-547B-E44D-8872-E5F07D1CC256}" destId="{93CF3C39-24D4-284E-B95F-620414C0C983}" srcOrd="1" destOrd="0" presId="urn:microsoft.com/office/officeart/2005/8/layout/venn1"/>
    <dgm:cxn modelId="{4EF9BA05-010A-2F4D-BD54-8F17BDE2E5A7}" type="presOf" srcId="{5746BE7F-BB42-3B48-A29E-B1C9FD1AFA05}" destId="{EBCC0D36-F501-434F-920E-4B2973BA8EC1}" srcOrd="1" destOrd="0" presId="urn:microsoft.com/office/officeart/2005/8/layout/venn1"/>
    <dgm:cxn modelId="{76681BED-0C4E-614F-8448-E96E301E3637}" type="presOf" srcId="{5746BE7F-BB42-3B48-A29E-B1C9FD1AFA05}" destId="{DED67A41-F7BF-C841-AA6A-D06D5887609F}" srcOrd="0" destOrd="0" presId="urn:microsoft.com/office/officeart/2005/8/layout/venn1"/>
    <dgm:cxn modelId="{5EC524A0-FA8B-DF45-BF8C-1E6754B8B6CF}" type="presOf" srcId="{E856A445-D58D-584B-A560-5C1629C86A04}" destId="{F447B04D-24FC-7E42-9EF8-1B94DE81F6AA}" srcOrd="0" destOrd="0" presId="urn:microsoft.com/office/officeart/2005/8/layout/venn1"/>
    <dgm:cxn modelId="{6BC0F42A-0068-6349-B192-33069415AB86}" type="presParOf" srcId="{DC5EB8E8-DD42-0048-9739-7EC42DD29A1E}" destId="{DED67A41-F7BF-C841-AA6A-D06D5887609F}" srcOrd="0" destOrd="0" presId="urn:microsoft.com/office/officeart/2005/8/layout/venn1"/>
    <dgm:cxn modelId="{244BB11C-B69C-C94F-BBD5-9552C9F5A3F6}" type="presParOf" srcId="{DC5EB8E8-DD42-0048-9739-7EC42DD29A1E}" destId="{EBCC0D36-F501-434F-920E-4B2973BA8EC1}" srcOrd="1" destOrd="0" presId="urn:microsoft.com/office/officeart/2005/8/layout/venn1"/>
    <dgm:cxn modelId="{4036BB15-65CD-5D4E-9637-B7C66AC08F17}" type="presParOf" srcId="{DC5EB8E8-DD42-0048-9739-7EC42DD29A1E}" destId="{F447B04D-24FC-7E42-9EF8-1B94DE81F6AA}" srcOrd="2" destOrd="0" presId="urn:microsoft.com/office/officeart/2005/8/layout/venn1"/>
    <dgm:cxn modelId="{D9E161BA-E1DE-3545-8521-CAE8887018C1}" type="presParOf" srcId="{DC5EB8E8-DD42-0048-9739-7EC42DD29A1E}" destId="{1D096D4B-ACBC-0241-A1FD-E7A97E67B32C}" srcOrd="3" destOrd="0" presId="urn:microsoft.com/office/officeart/2005/8/layout/venn1"/>
    <dgm:cxn modelId="{30CF87B1-0DF0-934D-82E5-1AE25F28B553}" type="presParOf" srcId="{DC5EB8E8-DD42-0048-9739-7EC42DD29A1E}" destId="{CA132B6D-4B14-8148-B5E9-006C142FD616}" srcOrd="4" destOrd="0" presId="urn:microsoft.com/office/officeart/2005/8/layout/venn1"/>
    <dgm:cxn modelId="{F0975BED-46E0-9746-A467-11BADC07AC3F}" type="presParOf" srcId="{DC5EB8E8-DD42-0048-9739-7EC42DD29A1E}" destId="{93CF3C39-24D4-284E-B95F-620414C0C983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15FFBA1-DB96-0E4F-945B-7AC29DD1D813}" type="doc">
      <dgm:prSet loTypeId="urn:microsoft.com/office/officeart/2005/8/layout/hList1" loCatId="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EF6FE7C9-40A1-1C4F-BF93-7E34638C1112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Student</a:t>
          </a:r>
        </a:p>
      </dgm:t>
    </dgm:pt>
    <dgm:pt modelId="{390E109F-0A6D-B14A-82F7-926E9CD5F399}" type="parTrans" cxnId="{F7521581-6A70-BA44-9F1B-B20BB9DC1B58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76BF99F5-AAAD-5D40-A9B9-8022006EA3EB}" type="sibTrans" cxnId="{F7521581-6A70-BA44-9F1B-B20BB9DC1B58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D663D20E-18C8-C942-AF2A-F373E6827211}">
      <dgm:prSet phldrT="[Text]"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Deep learning</a:t>
          </a:r>
        </a:p>
      </dgm:t>
    </dgm:pt>
    <dgm:pt modelId="{9CD10B08-A465-9E4D-A903-CBEF98A3E78E}" type="parTrans" cxnId="{F60C49A4-A104-7B48-8759-6081A6D374EA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A7C81771-510B-304F-9125-AFB540B916E8}" type="sibTrans" cxnId="{F60C49A4-A104-7B48-8759-6081A6D374EA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BFD0DA20-C9B3-A34F-B288-E154A27370F1}">
      <dgm:prSet phldrT="[Text]"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Personal and interpersonal development</a:t>
          </a:r>
        </a:p>
      </dgm:t>
    </dgm:pt>
    <dgm:pt modelId="{152E29B9-A92A-AD43-B05F-2014A34FF105}" type="parTrans" cxnId="{E66E10D7-D818-864D-8265-F8BBCC07A403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617E13B4-6AA1-7340-89AC-FEABB67FFE6B}" type="sibTrans" cxnId="{E66E10D7-D818-864D-8265-F8BBCC07A403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0610ED18-DDD9-A44C-9AC1-509935320D0C}">
      <dgm:prSet phldrT="[Text]"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Civic engagement</a:t>
          </a:r>
        </a:p>
      </dgm:t>
    </dgm:pt>
    <dgm:pt modelId="{47490497-F61B-7A44-9C55-924828C2043B}" type="parTrans" cxnId="{B4B4328B-2823-A043-A302-51E21A0FAC2F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C26C5550-A93C-D346-8DE8-5918E14F8A44}" type="sibTrans" cxnId="{B4B4328B-2823-A043-A302-51E21A0FAC2F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B0C49D79-4A36-1441-88D4-77A419BCD179}">
      <dgm:prSet phldrT="[Text]"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Tolerance of diversity</a:t>
          </a:r>
        </a:p>
      </dgm:t>
    </dgm:pt>
    <dgm:pt modelId="{E9B2F98B-5D57-8F48-8A27-0A512B4E5B0C}" type="parTrans" cxnId="{0D4A511F-F9B8-224D-A2EB-1239E996B938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8A762395-867C-7B4B-A65D-37122E6B58BC}" type="sibTrans" cxnId="{0D4A511F-F9B8-224D-A2EB-1239E996B938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70161772-52C0-0A42-89D9-4890002C5054}">
      <dgm:prSet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Lecturer</a:t>
          </a:r>
        </a:p>
      </dgm:t>
    </dgm:pt>
    <dgm:pt modelId="{BF3D4E71-A433-044F-9F9F-BE1B6DA4D149}" type="parTrans" cxnId="{375852E6-EA02-3E46-B73A-8D35515B2425}">
      <dgm:prSet/>
      <dgm:spPr/>
      <dgm:t>
        <a:bodyPr/>
        <a:lstStyle/>
        <a:p>
          <a:endParaRPr lang="en-US"/>
        </a:p>
      </dgm:t>
    </dgm:pt>
    <dgm:pt modelId="{BEA810EA-FB77-EB47-B78B-76D9D4891FBA}" type="sibTrans" cxnId="{375852E6-EA02-3E46-B73A-8D35515B2425}">
      <dgm:prSet/>
      <dgm:spPr/>
      <dgm:t>
        <a:bodyPr/>
        <a:lstStyle/>
        <a:p>
          <a:endParaRPr lang="en-US"/>
        </a:p>
      </dgm:t>
    </dgm:pt>
    <dgm:pt modelId="{F5E96078-2A7E-CA49-A4A0-D65C6FD1EA68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University</a:t>
          </a:r>
        </a:p>
      </dgm:t>
    </dgm:pt>
    <dgm:pt modelId="{DFF546B0-FFC1-B845-B8EC-68A4AD8D5BFC}" type="parTrans" cxnId="{9EE03A23-9C53-784A-ACDA-70336DBC644A}">
      <dgm:prSet/>
      <dgm:spPr/>
      <dgm:t>
        <a:bodyPr/>
        <a:lstStyle/>
        <a:p>
          <a:endParaRPr lang="en-US"/>
        </a:p>
      </dgm:t>
    </dgm:pt>
    <dgm:pt modelId="{7B0ECBBE-E87A-A24B-85A8-F8DE6A4A0494}" type="sibTrans" cxnId="{9EE03A23-9C53-784A-ACDA-70336DBC644A}">
      <dgm:prSet/>
      <dgm:spPr/>
      <dgm:t>
        <a:bodyPr/>
        <a:lstStyle/>
        <a:p>
          <a:endParaRPr lang="en-US"/>
        </a:p>
      </dgm:t>
    </dgm:pt>
    <dgm:pt modelId="{550AFF58-3529-0F42-BE24-D5D3D42C0A2A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Community</a:t>
          </a:r>
        </a:p>
      </dgm:t>
    </dgm:pt>
    <dgm:pt modelId="{34D3D7A7-5275-AB4E-BE1F-40086F26FB0E}" type="parTrans" cxnId="{5A22C73B-A37A-F943-A3B0-EF0157AE368B}">
      <dgm:prSet/>
      <dgm:spPr/>
      <dgm:t>
        <a:bodyPr/>
        <a:lstStyle/>
        <a:p>
          <a:endParaRPr lang="en-US"/>
        </a:p>
      </dgm:t>
    </dgm:pt>
    <dgm:pt modelId="{D41F31D2-363A-164D-AA17-B632EFDB7B42}" type="sibTrans" cxnId="{5A22C73B-A37A-F943-A3B0-EF0157AE368B}">
      <dgm:prSet/>
      <dgm:spPr/>
      <dgm:t>
        <a:bodyPr/>
        <a:lstStyle/>
        <a:p>
          <a:endParaRPr lang="en-US"/>
        </a:p>
      </dgm:t>
    </dgm:pt>
    <dgm:pt modelId="{8DFC6C46-A5B0-4446-8BE4-10D163648D1F}">
      <dgm:prSet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New ways of teaching</a:t>
          </a:r>
          <a:endParaRPr lang="en-US" dirty="0"/>
        </a:p>
      </dgm:t>
    </dgm:pt>
    <dgm:pt modelId="{363D1C2A-D0A0-684E-8F61-FA0A25E8E99C}" type="parTrans" cxnId="{4F41C1CD-B496-494C-86F7-635FCFCEE855}">
      <dgm:prSet/>
      <dgm:spPr/>
      <dgm:t>
        <a:bodyPr/>
        <a:lstStyle/>
        <a:p>
          <a:endParaRPr lang="en-US"/>
        </a:p>
      </dgm:t>
    </dgm:pt>
    <dgm:pt modelId="{639E20B7-5580-1B41-8C89-7449173915A0}" type="sibTrans" cxnId="{4F41C1CD-B496-494C-86F7-635FCFCEE855}">
      <dgm:prSet/>
      <dgm:spPr/>
      <dgm:t>
        <a:bodyPr/>
        <a:lstStyle/>
        <a:p>
          <a:endParaRPr lang="en-US"/>
        </a:p>
      </dgm:t>
    </dgm:pt>
    <dgm:pt modelId="{B52ED5EB-83FD-1A4C-A226-25F1A4A2A8AB}">
      <dgm:prSet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Interaction with community</a:t>
          </a:r>
        </a:p>
      </dgm:t>
    </dgm:pt>
    <dgm:pt modelId="{50D8DB4D-5702-DA4E-B7A6-AB5763CBB83E}" type="parTrans" cxnId="{9FD989D7-BC3C-1B41-93D2-C71A33AB6A75}">
      <dgm:prSet/>
      <dgm:spPr/>
      <dgm:t>
        <a:bodyPr/>
        <a:lstStyle/>
        <a:p>
          <a:endParaRPr lang="en-US"/>
        </a:p>
      </dgm:t>
    </dgm:pt>
    <dgm:pt modelId="{3CF5F397-B48C-EB4C-BD30-FC84B5962CAD}" type="sibTrans" cxnId="{9FD989D7-BC3C-1B41-93D2-C71A33AB6A75}">
      <dgm:prSet/>
      <dgm:spPr/>
      <dgm:t>
        <a:bodyPr/>
        <a:lstStyle/>
        <a:p>
          <a:endParaRPr lang="en-US"/>
        </a:p>
      </dgm:t>
    </dgm:pt>
    <dgm:pt modelId="{7263F52A-CCEE-3748-9DBE-7EED167960F3}">
      <dgm:prSet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Direct impact of teaching in community</a:t>
          </a:r>
        </a:p>
      </dgm:t>
    </dgm:pt>
    <dgm:pt modelId="{DF27CF9B-89A0-7843-B53E-915EAA5AF233}" type="parTrans" cxnId="{BDF9751E-4CA9-7247-BE9E-D6E222765749}">
      <dgm:prSet/>
      <dgm:spPr/>
      <dgm:t>
        <a:bodyPr/>
        <a:lstStyle/>
        <a:p>
          <a:endParaRPr lang="en-US"/>
        </a:p>
      </dgm:t>
    </dgm:pt>
    <dgm:pt modelId="{B2478E88-4FD6-AB4D-9E95-2BE3BD70CC2A}" type="sibTrans" cxnId="{BDF9751E-4CA9-7247-BE9E-D6E222765749}">
      <dgm:prSet/>
      <dgm:spPr/>
      <dgm:t>
        <a:bodyPr/>
        <a:lstStyle/>
        <a:p>
          <a:endParaRPr lang="en-US"/>
        </a:p>
      </dgm:t>
    </dgm:pt>
    <dgm:pt modelId="{49B4724B-D952-5B47-BC67-3D06F9215AB0}">
      <dgm:prSet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New opportunity for research</a:t>
          </a:r>
        </a:p>
      </dgm:t>
    </dgm:pt>
    <dgm:pt modelId="{1C464DBC-F570-154C-A998-5D2F063710D9}" type="parTrans" cxnId="{FC010DEE-6CEE-664A-B5C6-2DB42A3CD2E5}">
      <dgm:prSet/>
      <dgm:spPr/>
      <dgm:t>
        <a:bodyPr/>
        <a:lstStyle/>
        <a:p>
          <a:endParaRPr lang="en-US"/>
        </a:p>
      </dgm:t>
    </dgm:pt>
    <dgm:pt modelId="{071E3586-F0A5-7542-88B1-5DF48EC75C4D}" type="sibTrans" cxnId="{FC010DEE-6CEE-664A-B5C6-2DB42A3CD2E5}">
      <dgm:prSet/>
      <dgm:spPr/>
      <dgm:t>
        <a:bodyPr/>
        <a:lstStyle/>
        <a:p>
          <a:endParaRPr lang="en-US"/>
        </a:p>
      </dgm:t>
    </dgm:pt>
    <dgm:pt modelId="{7DF06DA6-B6FC-B140-A8EB-C2578F28261C}">
      <dgm:prSet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Enhanced teaching, research and outreach</a:t>
          </a:r>
          <a:endParaRPr lang="en-US" dirty="0"/>
        </a:p>
      </dgm:t>
    </dgm:pt>
    <dgm:pt modelId="{1A56FC4D-B221-7743-A12F-732EA15A2E30}" type="parTrans" cxnId="{E4D01C18-ADD4-A440-9DE5-BDDEE365AE69}">
      <dgm:prSet/>
      <dgm:spPr/>
      <dgm:t>
        <a:bodyPr/>
        <a:lstStyle/>
        <a:p>
          <a:endParaRPr lang="en-US"/>
        </a:p>
      </dgm:t>
    </dgm:pt>
    <dgm:pt modelId="{8D39D9F8-A57C-304F-B541-6CC0D5BF734B}" type="sibTrans" cxnId="{E4D01C18-ADD4-A440-9DE5-BDDEE365AE69}">
      <dgm:prSet/>
      <dgm:spPr/>
      <dgm:t>
        <a:bodyPr/>
        <a:lstStyle/>
        <a:p>
          <a:endParaRPr lang="en-US"/>
        </a:p>
      </dgm:t>
    </dgm:pt>
    <dgm:pt modelId="{B4053773-D7F3-FC4D-833A-A3B435D10BCC}">
      <dgm:prSet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Preparation of graduates</a:t>
          </a:r>
        </a:p>
      </dgm:t>
    </dgm:pt>
    <dgm:pt modelId="{D4B0B838-5361-B64E-80A3-C7092D79CCDC}" type="parTrans" cxnId="{EDD5D586-CD5A-974A-814F-5312784025B2}">
      <dgm:prSet/>
      <dgm:spPr/>
      <dgm:t>
        <a:bodyPr/>
        <a:lstStyle/>
        <a:p>
          <a:endParaRPr lang="en-US"/>
        </a:p>
      </dgm:t>
    </dgm:pt>
    <dgm:pt modelId="{BB392A46-C48A-EC4C-8B86-2D6DC01FFFBE}" type="sibTrans" cxnId="{EDD5D586-CD5A-974A-814F-5312784025B2}">
      <dgm:prSet/>
      <dgm:spPr/>
      <dgm:t>
        <a:bodyPr/>
        <a:lstStyle/>
        <a:p>
          <a:endParaRPr lang="en-US"/>
        </a:p>
      </dgm:t>
    </dgm:pt>
    <dgm:pt modelId="{76F61B08-0FC8-F743-9FEC-5CF0C504B20D}">
      <dgm:prSet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Positive community relationships</a:t>
          </a:r>
        </a:p>
      </dgm:t>
    </dgm:pt>
    <dgm:pt modelId="{F22BAA6D-19DC-6042-97A4-E195941927F4}" type="parTrans" cxnId="{4CB7ECEB-4650-1942-8191-AD72B12EB9C0}">
      <dgm:prSet/>
      <dgm:spPr/>
      <dgm:t>
        <a:bodyPr/>
        <a:lstStyle/>
        <a:p>
          <a:endParaRPr lang="en-US"/>
        </a:p>
      </dgm:t>
    </dgm:pt>
    <dgm:pt modelId="{8D407591-A3BB-D344-AA83-CBDC05A1ED28}" type="sibTrans" cxnId="{4CB7ECEB-4650-1942-8191-AD72B12EB9C0}">
      <dgm:prSet/>
      <dgm:spPr/>
      <dgm:t>
        <a:bodyPr/>
        <a:lstStyle/>
        <a:p>
          <a:endParaRPr lang="en-US"/>
        </a:p>
      </dgm:t>
    </dgm:pt>
    <dgm:pt modelId="{260BF8DC-953C-BB40-81A9-AE28A4CB511B}">
      <dgm:prSet/>
      <dgm:spPr/>
      <dgm:t>
        <a:bodyPr/>
        <a:lstStyle/>
        <a:p>
          <a:endParaRPr lang="en-US" dirty="0">
            <a:solidFill>
              <a:schemeClr val="tx1"/>
            </a:solidFill>
          </a:endParaRPr>
        </a:p>
      </dgm:t>
    </dgm:pt>
    <dgm:pt modelId="{CEAB6DBE-140C-4841-8D64-6858415D556E}" type="parTrans" cxnId="{C93E22D1-A2B5-A842-8B78-B6EA3A8CE6D0}">
      <dgm:prSet/>
      <dgm:spPr/>
      <dgm:t>
        <a:bodyPr/>
        <a:lstStyle/>
        <a:p>
          <a:endParaRPr lang="en-US"/>
        </a:p>
      </dgm:t>
    </dgm:pt>
    <dgm:pt modelId="{3A69727C-1836-2544-AE06-CEFB6EB7FAB6}" type="sibTrans" cxnId="{C93E22D1-A2B5-A842-8B78-B6EA3A8CE6D0}">
      <dgm:prSet/>
      <dgm:spPr/>
      <dgm:t>
        <a:bodyPr/>
        <a:lstStyle/>
        <a:p>
          <a:endParaRPr lang="en-US"/>
        </a:p>
      </dgm:t>
    </dgm:pt>
    <dgm:pt modelId="{6617A417-DD72-1541-9A2E-50F31ABABB0B}">
      <dgm:prSet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Participate in student learning</a:t>
          </a:r>
          <a:endParaRPr lang="en-US" dirty="0"/>
        </a:p>
      </dgm:t>
    </dgm:pt>
    <dgm:pt modelId="{CC7398B5-7A7D-3248-BB1F-5C03A19B53D6}" type="parTrans" cxnId="{B5B38B72-794A-B149-94B9-4C8BDA969F56}">
      <dgm:prSet/>
      <dgm:spPr/>
      <dgm:t>
        <a:bodyPr/>
        <a:lstStyle/>
        <a:p>
          <a:endParaRPr lang="en-US"/>
        </a:p>
      </dgm:t>
    </dgm:pt>
    <dgm:pt modelId="{86389A58-ACD3-5A4C-BE7A-5616E1CE2CAA}" type="sibTrans" cxnId="{B5B38B72-794A-B149-94B9-4C8BDA969F56}">
      <dgm:prSet/>
      <dgm:spPr/>
      <dgm:t>
        <a:bodyPr/>
        <a:lstStyle/>
        <a:p>
          <a:endParaRPr lang="en-US"/>
        </a:p>
      </dgm:t>
    </dgm:pt>
    <dgm:pt modelId="{8885839C-7AEC-1448-BF0A-16A9E7593514}">
      <dgm:prSet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New ideas &amp; energy</a:t>
          </a:r>
        </a:p>
      </dgm:t>
    </dgm:pt>
    <dgm:pt modelId="{4E544226-D807-4047-BB73-765DD9408E1F}" type="parTrans" cxnId="{784ED8CB-88ED-F34B-9056-20E086C88ECE}">
      <dgm:prSet/>
      <dgm:spPr/>
      <dgm:t>
        <a:bodyPr/>
        <a:lstStyle/>
        <a:p>
          <a:endParaRPr lang="en-US"/>
        </a:p>
      </dgm:t>
    </dgm:pt>
    <dgm:pt modelId="{88C02308-93E4-8F40-9EE4-C9FFF1B2618E}" type="sibTrans" cxnId="{784ED8CB-88ED-F34B-9056-20E086C88ECE}">
      <dgm:prSet/>
      <dgm:spPr/>
      <dgm:t>
        <a:bodyPr/>
        <a:lstStyle/>
        <a:p>
          <a:endParaRPr lang="en-US"/>
        </a:p>
      </dgm:t>
    </dgm:pt>
    <dgm:pt modelId="{D2DB30A7-2340-1A4B-9D03-0ADC268EC88E}">
      <dgm:prSet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Access to HLI resources </a:t>
          </a:r>
          <a:endParaRPr lang="en-US" dirty="0"/>
        </a:p>
      </dgm:t>
    </dgm:pt>
    <dgm:pt modelId="{8A219142-373A-CC4E-9437-46C85F937C09}" type="parTrans" cxnId="{4631F213-88C8-7F4E-A283-11D1194DB463}">
      <dgm:prSet/>
      <dgm:spPr/>
      <dgm:t>
        <a:bodyPr/>
        <a:lstStyle/>
        <a:p>
          <a:endParaRPr lang="en-US"/>
        </a:p>
      </dgm:t>
    </dgm:pt>
    <dgm:pt modelId="{7742D5B4-E397-744E-84DB-8A82C069C27E}" type="sibTrans" cxnId="{4631F213-88C8-7F4E-A283-11D1194DB463}">
      <dgm:prSet/>
      <dgm:spPr/>
      <dgm:t>
        <a:bodyPr/>
        <a:lstStyle/>
        <a:p>
          <a:endParaRPr lang="en-US"/>
        </a:p>
      </dgm:t>
    </dgm:pt>
    <dgm:pt modelId="{F843022C-740E-A746-94B0-6DC21A2BAFC6}" type="pres">
      <dgm:prSet presAssocID="{815FFBA1-DB96-0E4F-945B-7AC29DD1D813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A35132D-84CC-D14A-972A-ECE0D75FE015}" type="pres">
      <dgm:prSet presAssocID="{EF6FE7C9-40A1-1C4F-BF93-7E34638C1112}" presName="composite" presStyleCnt="0"/>
      <dgm:spPr/>
    </dgm:pt>
    <dgm:pt modelId="{ADE81126-4183-7E49-B188-CDA25EBC8008}" type="pres">
      <dgm:prSet presAssocID="{EF6FE7C9-40A1-1C4F-BF93-7E34638C1112}" presName="parTx" presStyleLbl="align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AE595D2-C317-A64C-9292-36A86291861D}" type="pres">
      <dgm:prSet presAssocID="{EF6FE7C9-40A1-1C4F-BF93-7E34638C1112}" presName="desTx" presStyleLbl="align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6BB888B-5F58-A74C-A33A-EBFB72EC683E}" type="pres">
      <dgm:prSet presAssocID="{76BF99F5-AAAD-5D40-A9B9-8022006EA3EB}" presName="space" presStyleCnt="0"/>
      <dgm:spPr/>
    </dgm:pt>
    <dgm:pt modelId="{0676CC68-6555-3544-A4DE-73C825494E24}" type="pres">
      <dgm:prSet presAssocID="{70161772-52C0-0A42-89D9-4890002C5054}" presName="composite" presStyleCnt="0"/>
      <dgm:spPr/>
    </dgm:pt>
    <dgm:pt modelId="{B6283371-D518-E242-8416-1D7B35C445E6}" type="pres">
      <dgm:prSet presAssocID="{70161772-52C0-0A42-89D9-4890002C5054}" presName="parTx" presStyleLbl="align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C5398B3-67D1-304A-8138-EAB0D0DFBA01}" type="pres">
      <dgm:prSet presAssocID="{70161772-52C0-0A42-89D9-4890002C5054}" presName="desTx" presStyleLbl="align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BCE1E7B-BC94-F64F-81A5-766D581319DC}" type="pres">
      <dgm:prSet presAssocID="{BEA810EA-FB77-EB47-B78B-76D9D4891FBA}" presName="space" presStyleCnt="0"/>
      <dgm:spPr/>
    </dgm:pt>
    <dgm:pt modelId="{BF7D6770-44C1-0448-B2AE-E35D2998D9BF}" type="pres">
      <dgm:prSet presAssocID="{F5E96078-2A7E-CA49-A4A0-D65C6FD1EA68}" presName="composite" presStyleCnt="0"/>
      <dgm:spPr/>
    </dgm:pt>
    <dgm:pt modelId="{5695AE60-D59E-7543-A6FA-581BF8BF6789}" type="pres">
      <dgm:prSet presAssocID="{F5E96078-2A7E-CA49-A4A0-D65C6FD1EA68}" presName="parTx" presStyleLbl="align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0F7EAA9-ECA3-DE4F-AA07-EDC09F4854AD}" type="pres">
      <dgm:prSet presAssocID="{F5E96078-2A7E-CA49-A4A0-D65C6FD1EA68}" presName="desTx" presStyleLbl="align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A29EFC4-2139-F14A-A1AD-1F715F06409E}" type="pres">
      <dgm:prSet presAssocID="{7B0ECBBE-E87A-A24B-85A8-F8DE6A4A0494}" presName="space" presStyleCnt="0"/>
      <dgm:spPr/>
    </dgm:pt>
    <dgm:pt modelId="{41DB4FB7-A9C9-BA4F-A1E8-82A436322868}" type="pres">
      <dgm:prSet presAssocID="{550AFF58-3529-0F42-BE24-D5D3D42C0A2A}" presName="composite" presStyleCnt="0"/>
      <dgm:spPr/>
    </dgm:pt>
    <dgm:pt modelId="{3869F26B-33CE-2E4E-879D-80687CE1D5FF}" type="pres">
      <dgm:prSet presAssocID="{550AFF58-3529-0F42-BE24-D5D3D42C0A2A}" presName="parTx" presStyleLbl="align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09B7B7E-1C7A-C744-A166-B449D3156E47}" type="pres">
      <dgm:prSet presAssocID="{550AFF58-3529-0F42-BE24-D5D3D42C0A2A}" presName="desTx" presStyleLbl="align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84ED8CB-88ED-F34B-9056-20E086C88ECE}" srcId="{550AFF58-3529-0F42-BE24-D5D3D42C0A2A}" destId="{8885839C-7AEC-1448-BF0A-16A9E7593514}" srcOrd="2" destOrd="0" parTransId="{4E544226-D807-4047-BB73-765DD9408E1F}" sibTransId="{88C02308-93E4-8F40-9EE4-C9FFF1B2618E}"/>
    <dgm:cxn modelId="{7431A74D-9089-4D4E-8D12-9045C26AEF3E}" type="presOf" srcId="{70161772-52C0-0A42-89D9-4890002C5054}" destId="{B6283371-D518-E242-8416-1D7B35C445E6}" srcOrd="0" destOrd="0" presId="urn:microsoft.com/office/officeart/2005/8/layout/hList1"/>
    <dgm:cxn modelId="{4CB7ECEB-4650-1942-8191-AD72B12EB9C0}" srcId="{F5E96078-2A7E-CA49-A4A0-D65C6FD1EA68}" destId="{76F61B08-0FC8-F743-9FEC-5CF0C504B20D}" srcOrd="2" destOrd="0" parTransId="{F22BAA6D-19DC-6042-97A4-E195941927F4}" sibTransId="{8D407591-A3BB-D344-AA83-CBDC05A1ED28}"/>
    <dgm:cxn modelId="{9FD989D7-BC3C-1B41-93D2-C71A33AB6A75}" srcId="{70161772-52C0-0A42-89D9-4890002C5054}" destId="{B52ED5EB-83FD-1A4C-A226-25F1A4A2A8AB}" srcOrd="1" destOrd="0" parTransId="{50D8DB4D-5702-DA4E-B7A6-AB5763CBB83E}" sibTransId="{3CF5F397-B48C-EB4C-BD30-FC84B5962CAD}"/>
    <dgm:cxn modelId="{4F41C1CD-B496-494C-86F7-635FCFCEE855}" srcId="{70161772-52C0-0A42-89D9-4890002C5054}" destId="{8DFC6C46-A5B0-4446-8BE4-10D163648D1F}" srcOrd="0" destOrd="0" parTransId="{363D1C2A-D0A0-684E-8F61-FA0A25E8E99C}" sibTransId="{639E20B7-5580-1B41-8C89-7449173915A0}"/>
    <dgm:cxn modelId="{4631F213-88C8-7F4E-A283-11D1194DB463}" srcId="{550AFF58-3529-0F42-BE24-D5D3D42C0A2A}" destId="{D2DB30A7-2340-1A4B-9D03-0ADC268EC88E}" srcOrd="1" destOrd="0" parTransId="{8A219142-373A-CC4E-9437-46C85F937C09}" sibTransId="{7742D5B4-E397-744E-84DB-8A82C069C27E}"/>
    <dgm:cxn modelId="{FC010DEE-6CEE-664A-B5C6-2DB42A3CD2E5}" srcId="{70161772-52C0-0A42-89D9-4890002C5054}" destId="{49B4724B-D952-5B47-BC67-3D06F9215AB0}" srcOrd="3" destOrd="0" parTransId="{1C464DBC-F570-154C-A998-5D2F063710D9}" sibTransId="{071E3586-F0A5-7542-88B1-5DF48EC75C4D}"/>
    <dgm:cxn modelId="{9EE03A23-9C53-784A-ACDA-70336DBC644A}" srcId="{815FFBA1-DB96-0E4F-945B-7AC29DD1D813}" destId="{F5E96078-2A7E-CA49-A4A0-D65C6FD1EA68}" srcOrd="2" destOrd="0" parTransId="{DFF546B0-FFC1-B845-B8EC-68A4AD8D5BFC}" sibTransId="{7B0ECBBE-E87A-A24B-85A8-F8DE6A4A0494}"/>
    <dgm:cxn modelId="{111412FC-5D77-4941-B74D-9746337BF9D4}" type="presOf" srcId="{B4053773-D7F3-FC4D-833A-A3B435D10BCC}" destId="{20F7EAA9-ECA3-DE4F-AA07-EDC09F4854AD}" srcOrd="0" destOrd="1" presId="urn:microsoft.com/office/officeart/2005/8/layout/hList1"/>
    <dgm:cxn modelId="{BDF9751E-4CA9-7247-BE9E-D6E222765749}" srcId="{70161772-52C0-0A42-89D9-4890002C5054}" destId="{7263F52A-CCEE-3748-9DBE-7EED167960F3}" srcOrd="2" destOrd="0" parTransId="{DF27CF9B-89A0-7843-B53E-915EAA5AF233}" sibTransId="{B2478E88-4FD6-AB4D-9E95-2BE3BD70CC2A}"/>
    <dgm:cxn modelId="{B5B38B72-794A-B149-94B9-4C8BDA969F56}" srcId="{550AFF58-3529-0F42-BE24-D5D3D42C0A2A}" destId="{6617A417-DD72-1541-9A2E-50F31ABABB0B}" srcOrd="0" destOrd="0" parTransId="{CC7398B5-7A7D-3248-BB1F-5C03A19B53D6}" sibTransId="{86389A58-ACD3-5A4C-BE7A-5616E1CE2CAA}"/>
    <dgm:cxn modelId="{BAEDB2F5-264B-2A43-92CD-7DFAE7968483}" type="presOf" srcId="{B52ED5EB-83FD-1A4C-A226-25F1A4A2A8AB}" destId="{1C5398B3-67D1-304A-8138-EAB0D0DFBA01}" srcOrd="0" destOrd="1" presId="urn:microsoft.com/office/officeart/2005/8/layout/hList1"/>
    <dgm:cxn modelId="{395ADFC8-A95C-3949-B745-E8698478C83A}" type="presOf" srcId="{815FFBA1-DB96-0E4F-945B-7AC29DD1D813}" destId="{F843022C-740E-A746-94B0-6DC21A2BAFC6}" srcOrd="0" destOrd="0" presId="urn:microsoft.com/office/officeart/2005/8/layout/hList1"/>
    <dgm:cxn modelId="{0D4A511F-F9B8-224D-A2EB-1239E996B938}" srcId="{EF6FE7C9-40A1-1C4F-BF93-7E34638C1112}" destId="{B0C49D79-4A36-1441-88D4-77A419BCD179}" srcOrd="3" destOrd="0" parTransId="{E9B2F98B-5D57-8F48-8A27-0A512B4E5B0C}" sibTransId="{8A762395-867C-7B4B-A65D-37122E6B58BC}"/>
    <dgm:cxn modelId="{E66E10D7-D818-864D-8265-F8BBCC07A403}" srcId="{EF6FE7C9-40A1-1C4F-BF93-7E34638C1112}" destId="{BFD0DA20-C9B3-A34F-B288-E154A27370F1}" srcOrd="1" destOrd="0" parTransId="{152E29B9-A92A-AD43-B05F-2014A34FF105}" sibTransId="{617E13B4-6AA1-7340-89AC-FEABB67FFE6B}"/>
    <dgm:cxn modelId="{36D43979-BC7F-324C-A202-FB520756F543}" type="presOf" srcId="{B0C49D79-4A36-1441-88D4-77A419BCD179}" destId="{DAE595D2-C317-A64C-9292-36A86291861D}" srcOrd="0" destOrd="3" presId="urn:microsoft.com/office/officeart/2005/8/layout/hList1"/>
    <dgm:cxn modelId="{5A22C73B-A37A-F943-A3B0-EF0157AE368B}" srcId="{815FFBA1-DB96-0E4F-945B-7AC29DD1D813}" destId="{550AFF58-3529-0F42-BE24-D5D3D42C0A2A}" srcOrd="3" destOrd="0" parTransId="{34D3D7A7-5275-AB4E-BE1F-40086F26FB0E}" sibTransId="{D41F31D2-363A-164D-AA17-B632EFDB7B42}"/>
    <dgm:cxn modelId="{E4D01C18-ADD4-A440-9DE5-BDDEE365AE69}" srcId="{F5E96078-2A7E-CA49-A4A0-D65C6FD1EA68}" destId="{7DF06DA6-B6FC-B140-A8EB-C2578F28261C}" srcOrd="0" destOrd="0" parTransId="{1A56FC4D-B221-7743-A12F-732EA15A2E30}" sibTransId="{8D39D9F8-A57C-304F-B541-6CC0D5BF734B}"/>
    <dgm:cxn modelId="{9B191352-976D-AD49-B8E3-E0BEACE08740}" type="presOf" srcId="{EF6FE7C9-40A1-1C4F-BF93-7E34638C1112}" destId="{ADE81126-4183-7E49-B188-CDA25EBC8008}" srcOrd="0" destOrd="0" presId="urn:microsoft.com/office/officeart/2005/8/layout/hList1"/>
    <dgm:cxn modelId="{146AFBF9-D2F0-8449-ACF5-D011D63CAA04}" type="presOf" srcId="{8885839C-7AEC-1448-BF0A-16A9E7593514}" destId="{609B7B7E-1C7A-C744-A166-B449D3156E47}" srcOrd="0" destOrd="2" presId="urn:microsoft.com/office/officeart/2005/8/layout/hList1"/>
    <dgm:cxn modelId="{FA62E1C1-9CB8-6B42-A8BD-C51A09DD9DDA}" type="presOf" srcId="{8DFC6C46-A5B0-4446-8BE4-10D163648D1F}" destId="{1C5398B3-67D1-304A-8138-EAB0D0DFBA01}" srcOrd="0" destOrd="0" presId="urn:microsoft.com/office/officeart/2005/8/layout/hList1"/>
    <dgm:cxn modelId="{C93E22D1-A2B5-A842-8B78-B6EA3A8CE6D0}" srcId="{F5E96078-2A7E-CA49-A4A0-D65C6FD1EA68}" destId="{260BF8DC-953C-BB40-81A9-AE28A4CB511B}" srcOrd="3" destOrd="0" parTransId="{CEAB6DBE-140C-4841-8D64-6858415D556E}" sibTransId="{3A69727C-1836-2544-AE06-CEFB6EB7FAB6}"/>
    <dgm:cxn modelId="{DB1B51E8-81F6-8C4B-A9ED-B101BB46B092}" type="presOf" srcId="{6617A417-DD72-1541-9A2E-50F31ABABB0B}" destId="{609B7B7E-1C7A-C744-A166-B449D3156E47}" srcOrd="0" destOrd="0" presId="urn:microsoft.com/office/officeart/2005/8/layout/hList1"/>
    <dgm:cxn modelId="{3FD8D53B-8D5C-2F46-9761-590E961B20A3}" type="presOf" srcId="{550AFF58-3529-0F42-BE24-D5D3D42C0A2A}" destId="{3869F26B-33CE-2E4E-879D-80687CE1D5FF}" srcOrd="0" destOrd="0" presId="urn:microsoft.com/office/officeart/2005/8/layout/hList1"/>
    <dgm:cxn modelId="{505C1CA0-7412-AE4F-BE3F-A498F4EC5951}" type="presOf" srcId="{7263F52A-CCEE-3748-9DBE-7EED167960F3}" destId="{1C5398B3-67D1-304A-8138-EAB0D0DFBA01}" srcOrd="0" destOrd="2" presId="urn:microsoft.com/office/officeart/2005/8/layout/hList1"/>
    <dgm:cxn modelId="{EDD5D586-CD5A-974A-814F-5312784025B2}" srcId="{F5E96078-2A7E-CA49-A4A0-D65C6FD1EA68}" destId="{B4053773-D7F3-FC4D-833A-A3B435D10BCC}" srcOrd="1" destOrd="0" parTransId="{D4B0B838-5361-B64E-80A3-C7092D79CCDC}" sibTransId="{BB392A46-C48A-EC4C-8B86-2D6DC01FFFBE}"/>
    <dgm:cxn modelId="{4DA7184A-6D1E-D449-8D4C-C59CA7E1EB5E}" type="presOf" srcId="{BFD0DA20-C9B3-A34F-B288-E154A27370F1}" destId="{DAE595D2-C317-A64C-9292-36A86291861D}" srcOrd="0" destOrd="1" presId="urn:microsoft.com/office/officeart/2005/8/layout/hList1"/>
    <dgm:cxn modelId="{375852E6-EA02-3E46-B73A-8D35515B2425}" srcId="{815FFBA1-DB96-0E4F-945B-7AC29DD1D813}" destId="{70161772-52C0-0A42-89D9-4890002C5054}" srcOrd="1" destOrd="0" parTransId="{BF3D4E71-A433-044F-9F9F-BE1B6DA4D149}" sibTransId="{BEA810EA-FB77-EB47-B78B-76D9D4891FBA}"/>
    <dgm:cxn modelId="{AACC148C-8796-CA48-805A-E35D7F0E43C8}" type="presOf" srcId="{76F61B08-0FC8-F743-9FEC-5CF0C504B20D}" destId="{20F7EAA9-ECA3-DE4F-AA07-EDC09F4854AD}" srcOrd="0" destOrd="2" presId="urn:microsoft.com/office/officeart/2005/8/layout/hList1"/>
    <dgm:cxn modelId="{A4964AB0-3250-B748-BEA9-88215CF23384}" type="presOf" srcId="{D2DB30A7-2340-1A4B-9D03-0ADC268EC88E}" destId="{609B7B7E-1C7A-C744-A166-B449D3156E47}" srcOrd="0" destOrd="1" presId="urn:microsoft.com/office/officeart/2005/8/layout/hList1"/>
    <dgm:cxn modelId="{7A0EEA38-2633-3E42-B863-7ACD69600DE3}" type="presOf" srcId="{7DF06DA6-B6FC-B140-A8EB-C2578F28261C}" destId="{20F7EAA9-ECA3-DE4F-AA07-EDC09F4854AD}" srcOrd="0" destOrd="0" presId="urn:microsoft.com/office/officeart/2005/8/layout/hList1"/>
    <dgm:cxn modelId="{23DC357E-BABA-C342-9F97-4CD03ACE008B}" type="presOf" srcId="{49B4724B-D952-5B47-BC67-3D06F9215AB0}" destId="{1C5398B3-67D1-304A-8138-EAB0D0DFBA01}" srcOrd="0" destOrd="3" presId="urn:microsoft.com/office/officeart/2005/8/layout/hList1"/>
    <dgm:cxn modelId="{F7521581-6A70-BA44-9F1B-B20BB9DC1B58}" srcId="{815FFBA1-DB96-0E4F-945B-7AC29DD1D813}" destId="{EF6FE7C9-40A1-1C4F-BF93-7E34638C1112}" srcOrd="0" destOrd="0" parTransId="{390E109F-0A6D-B14A-82F7-926E9CD5F399}" sibTransId="{76BF99F5-AAAD-5D40-A9B9-8022006EA3EB}"/>
    <dgm:cxn modelId="{94A03504-2FBD-8A4B-BA24-6D8A6F83F35B}" type="presOf" srcId="{D663D20E-18C8-C942-AF2A-F373E6827211}" destId="{DAE595D2-C317-A64C-9292-36A86291861D}" srcOrd="0" destOrd="0" presId="urn:microsoft.com/office/officeart/2005/8/layout/hList1"/>
    <dgm:cxn modelId="{8DB53ACE-CE89-4C43-AE9E-D3CC07C63EBA}" type="presOf" srcId="{F5E96078-2A7E-CA49-A4A0-D65C6FD1EA68}" destId="{5695AE60-D59E-7543-A6FA-581BF8BF6789}" srcOrd="0" destOrd="0" presId="urn:microsoft.com/office/officeart/2005/8/layout/hList1"/>
    <dgm:cxn modelId="{B4B4328B-2823-A043-A302-51E21A0FAC2F}" srcId="{EF6FE7C9-40A1-1C4F-BF93-7E34638C1112}" destId="{0610ED18-DDD9-A44C-9AC1-509935320D0C}" srcOrd="2" destOrd="0" parTransId="{47490497-F61B-7A44-9C55-924828C2043B}" sibTransId="{C26C5550-A93C-D346-8DE8-5918E14F8A44}"/>
    <dgm:cxn modelId="{62419BE5-C4F5-6A49-8956-6CFA63329819}" type="presOf" srcId="{0610ED18-DDD9-A44C-9AC1-509935320D0C}" destId="{DAE595D2-C317-A64C-9292-36A86291861D}" srcOrd="0" destOrd="2" presId="urn:microsoft.com/office/officeart/2005/8/layout/hList1"/>
    <dgm:cxn modelId="{E934D32D-4F10-2B4F-9672-FEF4C5554629}" type="presOf" srcId="{260BF8DC-953C-BB40-81A9-AE28A4CB511B}" destId="{20F7EAA9-ECA3-DE4F-AA07-EDC09F4854AD}" srcOrd="0" destOrd="3" presId="urn:microsoft.com/office/officeart/2005/8/layout/hList1"/>
    <dgm:cxn modelId="{F60C49A4-A104-7B48-8759-6081A6D374EA}" srcId="{EF6FE7C9-40A1-1C4F-BF93-7E34638C1112}" destId="{D663D20E-18C8-C942-AF2A-F373E6827211}" srcOrd="0" destOrd="0" parTransId="{9CD10B08-A465-9E4D-A903-CBEF98A3E78E}" sibTransId="{A7C81771-510B-304F-9125-AFB540B916E8}"/>
    <dgm:cxn modelId="{90D699E2-6AB6-A246-838C-75652626B3C1}" type="presParOf" srcId="{F843022C-740E-A746-94B0-6DC21A2BAFC6}" destId="{4A35132D-84CC-D14A-972A-ECE0D75FE015}" srcOrd="0" destOrd="0" presId="urn:microsoft.com/office/officeart/2005/8/layout/hList1"/>
    <dgm:cxn modelId="{8F1879FF-A67E-1A4D-B6EF-6CD638006EA1}" type="presParOf" srcId="{4A35132D-84CC-D14A-972A-ECE0D75FE015}" destId="{ADE81126-4183-7E49-B188-CDA25EBC8008}" srcOrd="0" destOrd="0" presId="urn:microsoft.com/office/officeart/2005/8/layout/hList1"/>
    <dgm:cxn modelId="{905E245F-F873-6640-8B40-24AB2D747957}" type="presParOf" srcId="{4A35132D-84CC-D14A-972A-ECE0D75FE015}" destId="{DAE595D2-C317-A64C-9292-36A86291861D}" srcOrd="1" destOrd="0" presId="urn:microsoft.com/office/officeart/2005/8/layout/hList1"/>
    <dgm:cxn modelId="{D228A988-3266-6943-B6BF-0BB4F673A8FF}" type="presParOf" srcId="{F843022C-740E-A746-94B0-6DC21A2BAFC6}" destId="{A6BB888B-5F58-A74C-A33A-EBFB72EC683E}" srcOrd="1" destOrd="0" presId="urn:microsoft.com/office/officeart/2005/8/layout/hList1"/>
    <dgm:cxn modelId="{39445074-9A8E-E34D-BE83-FB03AD8239A8}" type="presParOf" srcId="{F843022C-740E-A746-94B0-6DC21A2BAFC6}" destId="{0676CC68-6555-3544-A4DE-73C825494E24}" srcOrd="2" destOrd="0" presId="urn:microsoft.com/office/officeart/2005/8/layout/hList1"/>
    <dgm:cxn modelId="{88824CB9-F373-A348-BE6B-70F630C1D9F9}" type="presParOf" srcId="{0676CC68-6555-3544-A4DE-73C825494E24}" destId="{B6283371-D518-E242-8416-1D7B35C445E6}" srcOrd="0" destOrd="0" presId="urn:microsoft.com/office/officeart/2005/8/layout/hList1"/>
    <dgm:cxn modelId="{29BA5DB2-0F16-CB4A-8E74-6F81C7FFDDC8}" type="presParOf" srcId="{0676CC68-6555-3544-A4DE-73C825494E24}" destId="{1C5398B3-67D1-304A-8138-EAB0D0DFBA01}" srcOrd="1" destOrd="0" presId="urn:microsoft.com/office/officeart/2005/8/layout/hList1"/>
    <dgm:cxn modelId="{64138EF7-B071-0843-864A-AE0CAD668FF2}" type="presParOf" srcId="{F843022C-740E-A746-94B0-6DC21A2BAFC6}" destId="{7BCE1E7B-BC94-F64F-81A5-766D581319DC}" srcOrd="3" destOrd="0" presId="urn:microsoft.com/office/officeart/2005/8/layout/hList1"/>
    <dgm:cxn modelId="{4FF9B4E7-4B44-D34E-9060-8C82DB311CBE}" type="presParOf" srcId="{F843022C-740E-A746-94B0-6DC21A2BAFC6}" destId="{BF7D6770-44C1-0448-B2AE-E35D2998D9BF}" srcOrd="4" destOrd="0" presId="urn:microsoft.com/office/officeart/2005/8/layout/hList1"/>
    <dgm:cxn modelId="{3CB2A00F-6AE4-A54B-937D-7BF6762BB1D1}" type="presParOf" srcId="{BF7D6770-44C1-0448-B2AE-E35D2998D9BF}" destId="{5695AE60-D59E-7543-A6FA-581BF8BF6789}" srcOrd="0" destOrd="0" presId="urn:microsoft.com/office/officeart/2005/8/layout/hList1"/>
    <dgm:cxn modelId="{9D4AE485-EB40-274B-AEAD-9C0BB4673EF3}" type="presParOf" srcId="{BF7D6770-44C1-0448-B2AE-E35D2998D9BF}" destId="{20F7EAA9-ECA3-DE4F-AA07-EDC09F4854AD}" srcOrd="1" destOrd="0" presId="urn:microsoft.com/office/officeart/2005/8/layout/hList1"/>
    <dgm:cxn modelId="{01ACD76F-A079-3E49-822F-71F9095C70F4}" type="presParOf" srcId="{F843022C-740E-A746-94B0-6DC21A2BAFC6}" destId="{7A29EFC4-2139-F14A-A1AD-1F715F06409E}" srcOrd="5" destOrd="0" presId="urn:microsoft.com/office/officeart/2005/8/layout/hList1"/>
    <dgm:cxn modelId="{1F2E4A55-5A37-3248-B7B6-D64B88197EAA}" type="presParOf" srcId="{F843022C-740E-A746-94B0-6DC21A2BAFC6}" destId="{41DB4FB7-A9C9-BA4F-A1E8-82A436322868}" srcOrd="6" destOrd="0" presId="urn:microsoft.com/office/officeart/2005/8/layout/hList1"/>
    <dgm:cxn modelId="{508B1160-3207-EC42-93EA-B404349B047B}" type="presParOf" srcId="{41DB4FB7-A9C9-BA4F-A1E8-82A436322868}" destId="{3869F26B-33CE-2E4E-879D-80687CE1D5FF}" srcOrd="0" destOrd="0" presId="urn:microsoft.com/office/officeart/2005/8/layout/hList1"/>
    <dgm:cxn modelId="{D9905C3E-5FDE-FE4D-AB85-F53B43C9C746}" type="presParOf" srcId="{41DB4FB7-A9C9-BA4F-A1E8-82A436322868}" destId="{609B7B7E-1C7A-C744-A166-B449D3156E47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CBF0E5-52B8-F549-B0F0-59D6F09F268B}">
      <dsp:nvSpPr>
        <dsp:cNvPr id="0" name=""/>
        <dsp:cNvSpPr/>
      </dsp:nvSpPr>
      <dsp:spPr>
        <a:xfrm>
          <a:off x="4127023" y="56574"/>
          <a:ext cx="2715577" cy="2715577"/>
        </a:xfrm>
        <a:prstGeom prst="ellipse">
          <a:avLst/>
        </a:prstGeom>
        <a:gradFill rotWithShape="0">
          <a:gsLst>
            <a:gs pos="0">
              <a:schemeClr val="accent2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>
              <a:solidFill>
                <a:schemeClr val="tx1"/>
              </a:solidFill>
            </a:rPr>
            <a:t>Academic</a:t>
          </a:r>
        </a:p>
      </dsp:txBody>
      <dsp:txXfrm>
        <a:off x="4489100" y="531800"/>
        <a:ext cx="1991423" cy="1222010"/>
      </dsp:txXfrm>
    </dsp:sp>
    <dsp:sp modelId="{FCF3C6A1-4939-194B-AC96-008FC22B5FBA}">
      <dsp:nvSpPr>
        <dsp:cNvPr id="0" name=""/>
        <dsp:cNvSpPr/>
      </dsp:nvSpPr>
      <dsp:spPr>
        <a:xfrm>
          <a:off x="5106894" y="1753810"/>
          <a:ext cx="2715577" cy="2715577"/>
        </a:xfrm>
        <a:prstGeom prst="ellipse">
          <a:avLst/>
        </a:prstGeom>
        <a:gradFill rotWithShape="0">
          <a:gsLst>
            <a:gs pos="0">
              <a:schemeClr val="accent3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>
              <a:solidFill>
                <a:schemeClr val="tx1"/>
              </a:solidFill>
            </a:rPr>
            <a:t>Community Involvement</a:t>
          </a:r>
        </a:p>
      </dsp:txBody>
      <dsp:txXfrm>
        <a:off x="5937408" y="2455334"/>
        <a:ext cx="1629346" cy="1493567"/>
      </dsp:txXfrm>
    </dsp:sp>
    <dsp:sp modelId="{AED58971-B5B2-0843-98B9-1F7BB4BD45DA}">
      <dsp:nvSpPr>
        <dsp:cNvPr id="0" name=""/>
        <dsp:cNvSpPr/>
      </dsp:nvSpPr>
      <dsp:spPr>
        <a:xfrm>
          <a:off x="3147152" y="1753810"/>
          <a:ext cx="2715577" cy="2715577"/>
        </a:xfrm>
        <a:prstGeom prst="ellipse">
          <a:avLst/>
        </a:prstGeom>
        <a:gradFill rotWithShape="0">
          <a:gsLst>
            <a:gs pos="0">
              <a:schemeClr val="accent4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>
              <a:solidFill>
                <a:schemeClr val="tx1"/>
              </a:solidFill>
            </a:rPr>
            <a:t>Practical Experiences</a:t>
          </a:r>
        </a:p>
      </dsp:txBody>
      <dsp:txXfrm>
        <a:off x="3402869" y="2455334"/>
        <a:ext cx="1629346" cy="149356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3A8B00-DB2A-624C-B5E2-4A3C09F4F241}">
      <dsp:nvSpPr>
        <dsp:cNvPr id="0" name=""/>
        <dsp:cNvSpPr/>
      </dsp:nvSpPr>
      <dsp:spPr>
        <a:xfrm>
          <a:off x="1401620" y="42267"/>
          <a:ext cx="2028844" cy="2028844"/>
        </a:xfrm>
        <a:prstGeom prst="ellipse">
          <a:avLst/>
        </a:prstGeom>
        <a:solidFill>
          <a:schemeClr val="accent5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Course Content</a:t>
          </a:r>
        </a:p>
      </dsp:txBody>
      <dsp:txXfrm>
        <a:off x="1672132" y="397315"/>
        <a:ext cx="1487819" cy="912980"/>
      </dsp:txXfrm>
    </dsp:sp>
    <dsp:sp modelId="{BBEDC903-8710-964C-94EF-114AC95B86A5}">
      <dsp:nvSpPr>
        <dsp:cNvPr id="0" name=""/>
        <dsp:cNvSpPr/>
      </dsp:nvSpPr>
      <dsp:spPr>
        <a:xfrm>
          <a:off x="2133694" y="1310295"/>
          <a:ext cx="2028844" cy="2028844"/>
        </a:xfrm>
        <a:prstGeom prst="ellipse">
          <a:avLst/>
        </a:prstGeom>
        <a:solidFill>
          <a:schemeClr val="accent5">
            <a:alpha val="50000"/>
            <a:hueOff val="-3676672"/>
            <a:satOff val="-5114"/>
            <a:lumOff val="-1961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Critical Reflection</a:t>
          </a:r>
        </a:p>
      </dsp:txBody>
      <dsp:txXfrm>
        <a:off x="2754183" y="1834413"/>
        <a:ext cx="1217306" cy="1115864"/>
      </dsp:txXfrm>
    </dsp:sp>
    <dsp:sp modelId="{E4C7BE6A-7211-2A46-9001-CDE3DFB0032C}">
      <dsp:nvSpPr>
        <dsp:cNvPr id="0" name=""/>
        <dsp:cNvSpPr/>
      </dsp:nvSpPr>
      <dsp:spPr>
        <a:xfrm>
          <a:off x="669545" y="1310295"/>
          <a:ext cx="2028844" cy="2028844"/>
        </a:xfrm>
        <a:prstGeom prst="ellipse">
          <a:avLst/>
        </a:prstGeom>
        <a:solidFill>
          <a:schemeClr val="accent5">
            <a:alpha val="50000"/>
            <a:hueOff val="-7353344"/>
            <a:satOff val="-10228"/>
            <a:lumOff val="-3922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Meaningful Service</a:t>
          </a:r>
        </a:p>
      </dsp:txBody>
      <dsp:txXfrm>
        <a:off x="860594" y="1834413"/>
        <a:ext cx="1217306" cy="111586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3A8B00-DB2A-624C-B5E2-4A3C09F4F241}">
      <dsp:nvSpPr>
        <dsp:cNvPr id="0" name=""/>
        <dsp:cNvSpPr/>
      </dsp:nvSpPr>
      <dsp:spPr>
        <a:xfrm>
          <a:off x="1536876" y="33814"/>
          <a:ext cx="1758332" cy="1758332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/>
            <a:t>Student</a:t>
          </a:r>
        </a:p>
      </dsp:txBody>
      <dsp:txXfrm>
        <a:off x="1739760" y="270512"/>
        <a:ext cx="1352563" cy="557932"/>
      </dsp:txXfrm>
    </dsp:sp>
    <dsp:sp modelId="{BBEDC903-8710-964C-94EF-114AC95B86A5}">
      <dsp:nvSpPr>
        <dsp:cNvPr id="0" name=""/>
        <dsp:cNvSpPr/>
      </dsp:nvSpPr>
      <dsp:spPr>
        <a:xfrm>
          <a:off x="2314600" y="811537"/>
          <a:ext cx="1758332" cy="1758332"/>
        </a:xfrm>
        <a:prstGeom prst="ellipse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/>
            <a:t>Lecturer</a:t>
          </a:r>
        </a:p>
      </dsp:txBody>
      <dsp:txXfrm>
        <a:off x="3261394" y="1014422"/>
        <a:ext cx="676281" cy="1352563"/>
      </dsp:txXfrm>
    </dsp:sp>
    <dsp:sp modelId="{E4C7BE6A-7211-2A46-9001-CDE3DFB0032C}">
      <dsp:nvSpPr>
        <dsp:cNvPr id="0" name=""/>
        <dsp:cNvSpPr/>
      </dsp:nvSpPr>
      <dsp:spPr>
        <a:xfrm>
          <a:off x="1536876" y="1589261"/>
          <a:ext cx="1758332" cy="1758332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/>
            <a:t>Community</a:t>
          </a:r>
        </a:p>
      </dsp:txBody>
      <dsp:txXfrm>
        <a:off x="1739760" y="2552963"/>
        <a:ext cx="1352563" cy="557932"/>
      </dsp:txXfrm>
    </dsp:sp>
    <dsp:sp modelId="{1E36793B-9D31-8843-A420-60BAC54296C5}">
      <dsp:nvSpPr>
        <dsp:cNvPr id="0" name=""/>
        <dsp:cNvSpPr/>
      </dsp:nvSpPr>
      <dsp:spPr>
        <a:xfrm>
          <a:off x="759152" y="811537"/>
          <a:ext cx="1758332" cy="1758332"/>
        </a:xfrm>
        <a:prstGeom prst="ellipse">
          <a:avLst/>
        </a:prstGeom>
        <a:solidFill>
          <a:schemeClr val="accent5">
            <a:alpha val="50000"/>
            <a:hueOff val="0"/>
            <a:satOff val="0"/>
            <a:lumOff val="0"/>
            <a:alphaOff val="0"/>
          </a:schemeClr>
        </a:solidFill>
        <a:ln>
          <a:noFill/>
          <a:prstDash val="dash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500" kern="1200"/>
        </a:p>
      </dsp:txBody>
      <dsp:txXfrm>
        <a:off x="894408" y="1014422"/>
        <a:ext cx="676281" cy="135256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D67A41-F7BF-C841-AA6A-D06D5887609F}">
      <dsp:nvSpPr>
        <dsp:cNvPr id="0" name=""/>
        <dsp:cNvSpPr/>
      </dsp:nvSpPr>
      <dsp:spPr>
        <a:xfrm>
          <a:off x="1049325" y="52885"/>
          <a:ext cx="2538481" cy="2538481"/>
        </a:xfrm>
        <a:prstGeom prst="ellipse">
          <a:avLst/>
        </a:prstGeom>
        <a:gradFill rotWithShape="0">
          <a:gsLst>
            <a:gs pos="0">
              <a:schemeClr val="accent5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/>
            <a:t>Personal Development</a:t>
          </a:r>
        </a:p>
      </dsp:txBody>
      <dsp:txXfrm>
        <a:off x="1387789" y="497119"/>
        <a:ext cx="1861553" cy="1142316"/>
      </dsp:txXfrm>
    </dsp:sp>
    <dsp:sp modelId="{F447B04D-24FC-7E42-9EF8-1B94DE81F6AA}">
      <dsp:nvSpPr>
        <dsp:cNvPr id="0" name=""/>
        <dsp:cNvSpPr/>
      </dsp:nvSpPr>
      <dsp:spPr>
        <a:xfrm>
          <a:off x="1965294" y="1692321"/>
          <a:ext cx="2538481" cy="2538481"/>
        </a:xfrm>
        <a:prstGeom prst="ellipse">
          <a:avLst/>
        </a:prstGeom>
        <a:gradFill rotWithShape="0">
          <a:gsLst>
            <a:gs pos="0">
              <a:schemeClr val="accent5">
                <a:alpha val="50000"/>
                <a:hueOff val="-3676672"/>
                <a:satOff val="-5114"/>
                <a:lumOff val="-196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alpha val="50000"/>
                <a:hueOff val="-3676672"/>
                <a:satOff val="-5114"/>
                <a:lumOff val="-196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alpha val="50000"/>
                <a:hueOff val="-3676672"/>
                <a:satOff val="-5114"/>
                <a:lumOff val="-196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/>
            <a:t>Civic Lesson</a:t>
          </a:r>
        </a:p>
      </dsp:txBody>
      <dsp:txXfrm>
        <a:off x="2741646" y="2348095"/>
        <a:ext cx="1523089" cy="1396164"/>
      </dsp:txXfrm>
    </dsp:sp>
    <dsp:sp modelId="{CA132B6D-4B14-8148-B5E9-006C142FD616}">
      <dsp:nvSpPr>
        <dsp:cNvPr id="0" name=""/>
        <dsp:cNvSpPr/>
      </dsp:nvSpPr>
      <dsp:spPr>
        <a:xfrm>
          <a:off x="133356" y="1639436"/>
          <a:ext cx="2538481" cy="2538481"/>
        </a:xfrm>
        <a:prstGeom prst="ellipse">
          <a:avLst/>
        </a:prstGeom>
        <a:gradFill rotWithShape="0">
          <a:gsLst>
            <a:gs pos="0">
              <a:schemeClr val="accent5">
                <a:alpha val="50000"/>
                <a:hueOff val="-7353344"/>
                <a:satOff val="-10228"/>
                <a:lumOff val="-3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alpha val="50000"/>
                <a:hueOff val="-7353344"/>
                <a:satOff val="-10228"/>
                <a:lumOff val="-3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alpha val="50000"/>
                <a:hueOff val="-7353344"/>
                <a:satOff val="-10228"/>
                <a:lumOff val="-3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/>
            <a:t>Academic Learning</a:t>
          </a:r>
        </a:p>
      </dsp:txBody>
      <dsp:txXfrm>
        <a:off x="372397" y="2295210"/>
        <a:ext cx="1523089" cy="139616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E81126-4183-7E49-B188-CDA25EBC8008}">
      <dsp:nvSpPr>
        <dsp:cNvPr id="0" name=""/>
        <dsp:cNvSpPr/>
      </dsp:nvSpPr>
      <dsp:spPr>
        <a:xfrm>
          <a:off x="4084" y="39941"/>
          <a:ext cx="2455807" cy="748800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05664" rIns="184912" bIns="105664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>
              <a:solidFill>
                <a:schemeClr val="bg1"/>
              </a:solidFill>
            </a:rPr>
            <a:t>Student</a:t>
          </a:r>
        </a:p>
      </dsp:txBody>
      <dsp:txXfrm>
        <a:off x="4084" y="39941"/>
        <a:ext cx="2455807" cy="748800"/>
      </dsp:txXfrm>
    </dsp:sp>
    <dsp:sp modelId="{DAE595D2-C317-A64C-9292-36A86291861D}">
      <dsp:nvSpPr>
        <dsp:cNvPr id="0" name=""/>
        <dsp:cNvSpPr/>
      </dsp:nvSpPr>
      <dsp:spPr>
        <a:xfrm>
          <a:off x="4084" y="788741"/>
          <a:ext cx="2455807" cy="4589983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38684" tIns="138684" rIns="184912" bIns="208026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600" kern="1200" dirty="0">
              <a:solidFill>
                <a:schemeClr val="tx1"/>
              </a:solidFill>
            </a:rPr>
            <a:t>Deep learning</a:t>
          </a: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600" kern="1200" dirty="0">
              <a:solidFill>
                <a:schemeClr val="tx1"/>
              </a:solidFill>
            </a:rPr>
            <a:t>Personal and interpersonal development</a:t>
          </a: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600" kern="1200" dirty="0">
              <a:solidFill>
                <a:schemeClr val="tx1"/>
              </a:solidFill>
            </a:rPr>
            <a:t>Civic engagement</a:t>
          </a: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600" kern="1200" dirty="0">
              <a:solidFill>
                <a:schemeClr val="tx1"/>
              </a:solidFill>
            </a:rPr>
            <a:t>Tolerance of diversity</a:t>
          </a:r>
        </a:p>
      </dsp:txBody>
      <dsp:txXfrm>
        <a:off x="4084" y="788741"/>
        <a:ext cx="2455807" cy="4589983"/>
      </dsp:txXfrm>
    </dsp:sp>
    <dsp:sp modelId="{B6283371-D518-E242-8416-1D7B35C445E6}">
      <dsp:nvSpPr>
        <dsp:cNvPr id="0" name=""/>
        <dsp:cNvSpPr/>
      </dsp:nvSpPr>
      <dsp:spPr>
        <a:xfrm>
          <a:off x="2803705" y="39941"/>
          <a:ext cx="2455807" cy="748800"/>
        </a:xfrm>
        <a:prstGeom prst="rect">
          <a:avLst/>
        </a:prstGeom>
        <a:gradFill rotWithShape="0">
          <a:gsLst>
            <a:gs pos="0">
              <a:schemeClr val="accent5">
                <a:hueOff val="-2451115"/>
                <a:satOff val="-3409"/>
                <a:lumOff val="-130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2451115"/>
                <a:satOff val="-3409"/>
                <a:lumOff val="-130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2451115"/>
                <a:satOff val="-3409"/>
                <a:lumOff val="-130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-2451115"/>
              <a:satOff val="-3409"/>
              <a:lumOff val="-1307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05664" rIns="184912" bIns="105664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>
              <a:solidFill>
                <a:schemeClr val="bg1"/>
              </a:solidFill>
            </a:rPr>
            <a:t>Lecturer</a:t>
          </a:r>
        </a:p>
      </dsp:txBody>
      <dsp:txXfrm>
        <a:off x="2803705" y="39941"/>
        <a:ext cx="2455807" cy="748800"/>
      </dsp:txXfrm>
    </dsp:sp>
    <dsp:sp modelId="{1C5398B3-67D1-304A-8138-EAB0D0DFBA01}">
      <dsp:nvSpPr>
        <dsp:cNvPr id="0" name=""/>
        <dsp:cNvSpPr/>
      </dsp:nvSpPr>
      <dsp:spPr>
        <a:xfrm>
          <a:off x="2803705" y="788741"/>
          <a:ext cx="2455807" cy="4589983"/>
        </a:xfrm>
        <a:prstGeom prst="rect">
          <a:avLst/>
        </a:prstGeom>
        <a:solidFill>
          <a:schemeClr val="accent5">
            <a:tint val="40000"/>
            <a:alpha val="90000"/>
            <a:hueOff val="-2463918"/>
            <a:satOff val="-4272"/>
            <a:lumOff val="-430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-2463918"/>
              <a:satOff val="-4272"/>
              <a:lumOff val="-43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38684" tIns="138684" rIns="184912" bIns="208026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600" kern="1200" dirty="0">
              <a:solidFill>
                <a:schemeClr val="tx1"/>
              </a:solidFill>
            </a:rPr>
            <a:t>New ways of teaching</a:t>
          </a:r>
          <a:endParaRPr lang="en-US" sz="2600" kern="1200" dirty="0"/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600" kern="1200" dirty="0">
              <a:solidFill>
                <a:schemeClr val="tx1"/>
              </a:solidFill>
            </a:rPr>
            <a:t>Interaction with community</a:t>
          </a: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600" kern="1200" dirty="0">
              <a:solidFill>
                <a:schemeClr val="tx1"/>
              </a:solidFill>
            </a:rPr>
            <a:t>Direct impact of teaching in community</a:t>
          </a: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600" kern="1200" dirty="0">
              <a:solidFill>
                <a:schemeClr val="tx1"/>
              </a:solidFill>
            </a:rPr>
            <a:t>New opportunity for research</a:t>
          </a:r>
        </a:p>
      </dsp:txBody>
      <dsp:txXfrm>
        <a:off x="2803705" y="788741"/>
        <a:ext cx="2455807" cy="4589983"/>
      </dsp:txXfrm>
    </dsp:sp>
    <dsp:sp modelId="{5695AE60-D59E-7543-A6FA-581BF8BF6789}">
      <dsp:nvSpPr>
        <dsp:cNvPr id="0" name=""/>
        <dsp:cNvSpPr/>
      </dsp:nvSpPr>
      <dsp:spPr>
        <a:xfrm>
          <a:off x="5603326" y="39941"/>
          <a:ext cx="2455807" cy="748800"/>
        </a:xfrm>
        <a:prstGeom prst="rect">
          <a:avLst/>
        </a:prstGeom>
        <a:gradFill rotWithShape="0">
          <a:gsLst>
            <a:gs pos="0">
              <a:schemeClr val="accent5">
                <a:hueOff val="-4902230"/>
                <a:satOff val="-6819"/>
                <a:lumOff val="-261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4902230"/>
                <a:satOff val="-6819"/>
                <a:lumOff val="-261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4902230"/>
                <a:satOff val="-6819"/>
                <a:lumOff val="-261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-4902230"/>
              <a:satOff val="-6819"/>
              <a:lumOff val="-2615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05664" rIns="184912" bIns="105664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>
              <a:solidFill>
                <a:schemeClr val="bg1"/>
              </a:solidFill>
            </a:rPr>
            <a:t>University</a:t>
          </a:r>
        </a:p>
      </dsp:txBody>
      <dsp:txXfrm>
        <a:off x="5603326" y="39941"/>
        <a:ext cx="2455807" cy="748800"/>
      </dsp:txXfrm>
    </dsp:sp>
    <dsp:sp modelId="{20F7EAA9-ECA3-DE4F-AA07-EDC09F4854AD}">
      <dsp:nvSpPr>
        <dsp:cNvPr id="0" name=""/>
        <dsp:cNvSpPr/>
      </dsp:nvSpPr>
      <dsp:spPr>
        <a:xfrm>
          <a:off x="5603326" y="788741"/>
          <a:ext cx="2455807" cy="4589983"/>
        </a:xfrm>
        <a:prstGeom prst="rect">
          <a:avLst/>
        </a:prstGeom>
        <a:solidFill>
          <a:schemeClr val="accent5">
            <a:tint val="40000"/>
            <a:alpha val="90000"/>
            <a:hueOff val="-4927837"/>
            <a:satOff val="-8544"/>
            <a:lumOff val="-859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-4927837"/>
              <a:satOff val="-8544"/>
              <a:lumOff val="-859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38684" tIns="138684" rIns="184912" bIns="208026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600" kern="1200" dirty="0">
              <a:solidFill>
                <a:schemeClr val="tx1"/>
              </a:solidFill>
            </a:rPr>
            <a:t>Enhanced teaching, research and outreach</a:t>
          </a:r>
          <a:endParaRPr lang="en-US" sz="2600" kern="1200" dirty="0"/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600" kern="1200" dirty="0">
              <a:solidFill>
                <a:schemeClr val="tx1"/>
              </a:solidFill>
            </a:rPr>
            <a:t>Preparation of graduates</a:t>
          </a: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600" kern="1200" dirty="0">
              <a:solidFill>
                <a:schemeClr val="tx1"/>
              </a:solidFill>
            </a:rPr>
            <a:t>Positive community relationships</a:t>
          </a: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2600" kern="1200" dirty="0">
            <a:solidFill>
              <a:schemeClr val="tx1"/>
            </a:solidFill>
          </a:endParaRPr>
        </a:p>
      </dsp:txBody>
      <dsp:txXfrm>
        <a:off x="5603326" y="788741"/>
        <a:ext cx="2455807" cy="4589983"/>
      </dsp:txXfrm>
    </dsp:sp>
    <dsp:sp modelId="{3869F26B-33CE-2E4E-879D-80687CE1D5FF}">
      <dsp:nvSpPr>
        <dsp:cNvPr id="0" name=""/>
        <dsp:cNvSpPr/>
      </dsp:nvSpPr>
      <dsp:spPr>
        <a:xfrm>
          <a:off x="8402946" y="39941"/>
          <a:ext cx="2455807" cy="748800"/>
        </a:xfrm>
        <a:prstGeom prst="rect">
          <a:avLst/>
        </a:prstGeom>
        <a:gradFill rotWithShape="0">
          <a:gsLst>
            <a:gs pos="0">
              <a:schemeClr val="accent5">
                <a:hueOff val="-7353344"/>
                <a:satOff val="-10228"/>
                <a:lumOff val="-3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7353344"/>
                <a:satOff val="-10228"/>
                <a:lumOff val="-3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7353344"/>
                <a:satOff val="-10228"/>
                <a:lumOff val="-3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-7353344"/>
              <a:satOff val="-10228"/>
              <a:lumOff val="-3922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05664" rIns="184912" bIns="105664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>
              <a:solidFill>
                <a:schemeClr val="bg1"/>
              </a:solidFill>
            </a:rPr>
            <a:t>Community</a:t>
          </a:r>
        </a:p>
      </dsp:txBody>
      <dsp:txXfrm>
        <a:off x="8402946" y="39941"/>
        <a:ext cx="2455807" cy="748800"/>
      </dsp:txXfrm>
    </dsp:sp>
    <dsp:sp modelId="{609B7B7E-1C7A-C744-A166-B449D3156E47}">
      <dsp:nvSpPr>
        <dsp:cNvPr id="0" name=""/>
        <dsp:cNvSpPr/>
      </dsp:nvSpPr>
      <dsp:spPr>
        <a:xfrm>
          <a:off x="8402946" y="788741"/>
          <a:ext cx="2455807" cy="4589983"/>
        </a:xfrm>
        <a:prstGeom prst="rect">
          <a:avLst/>
        </a:prstGeom>
        <a:solidFill>
          <a:schemeClr val="accent5">
            <a:tint val="40000"/>
            <a:alpha val="90000"/>
            <a:hueOff val="-7391755"/>
            <a:satOff val="-12816"/>
            <a:lumOff val="-1289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-7391755"/>
              <a:satOff val="-12816"/>
              <a:lumOff val="-1289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38684" tIns="138684" rIns="184912" bIns="208026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600" kern="1200" dirty="0">
              <a:solidFill>
                <a:schemeClr val="tx1"/>
              </a:solidFill>
            </a:rPr>
            <a:t>Participate in student learning</a:t>
          </a:r>
          <a:endParaRPr lang="en-US" sz="2600" kern="1200" dirty="0"/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600" kern="1200" dirty="0">
              <a:solidFill>
                <a:schemeClr val="tx1"/>
              </a:solidFill>
            </a:rPr>
            <a:t>Access to HLI resources </a:t>
          </a:r>
          <a:endParaRPr lang="en-US" sz="2600" kern="1200" dirty="0"/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600" kern="1200" dirty="0">
              <a:solidFill>
                <a:schemeClr val="tx1"/>
              </a:solidFill>
            </a:rPr>
            <a:t>New ideas &amp; energy</a:t>
          </a:r>
        </a:p>
      </dsp:txBody>
      <dsp:txXfrm>
        <a:off x="8402946" y="788741"/>
        <a:ext cx="2455807" cy="458998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5FC981-97C3-1D4A-8895-FB903CFCAF66}" type="datetimeFigureOut">
              <a:rPr lang="en-US" smtClean="0"/>
              <a:pPr/>
              <a:t>7/22/2020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7C8833-ABDB-0E46-A276-0001097C99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3729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9pPr>
          </a:lstStyle>
          <a:p>
            <a:fld id="{66616251-B074-7641-B61E-D93907551326}" type="slidenum">
              <a:rPr lang="en-US" altLang="en-US" sz="1200">
                <a:latin typeface="Arial" charset="0"/>
              </a:rPr>
              <a:pPr/>
              <a:t>14</a:t>
            </a:fld>
            <a:endParaRPr lang="en-US" altLang="en-US" sz="1200">
              <a:latin typeface="Arial" charset="0"/>
            </a:endParaRPr>
          </a:p>
        </p:txBody>
      </p:sp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rgbClr val="000033"/>
                </a:solidFill>
              </a:rPr>
              <a:t>a service that is highly valued and important</a:t>
            </a:r>
          </a:p>
        </p:txBody>
      </p:sp>
    </p:spTree>
    <p:extLst>
      <p:ext uri="{BB962C8B-B14F-4D97-AF65-F5344CB8AC3E}">
        <p14:creationId xmlns:p14="http://schemas.microsoft.com/office/powerpoint/2010/main" val="5611545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9pPr>
          </a:lstStyle>
          <a:p>
            <a:fld id="{CCD46C43-6689-9040-B66E-15D7BC8980D3}" type="slidenum">
              <a:rPr lang="en-US" altLang="en-US" sz="1200">
                <a:latin typeface="Arial" charset="0"/>
              </a:rPr>
              <a:pPr/>
              <a:t>15</a:t>
            </a:fld>
            <a:endParaRPr lang="en-US" altLang="en-US" sz="1200">
              <a:latin typeface="Arial" charset="0"/>
            </a:endParaRPr>
          </a:p>
        </p:txBody>
      </p:sp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rgbClr val="000033"/>
                </a:solidFill>
              </a:rPr>
              <a:t>the students are providing an important service to the community AND, </a:t>
            </a:r>
          </a:p>
          <a:p>
            <a:pPr eaLnBrk="1" hangingPunct="1">
              <a:buFontTx/>
              <a:buChar char="•"/>
              <a:defRPr/>
            </a:pPr>
            <a:r>
              <a:rPr lang="en-US">
                <a:solidFill>
                  <a:srgbClr val="000033"/>
                </a:solidFill>
              </a:rPr>
              <a:t>learning about water quality and laboratory analysis, </a:t>
            </a:r>
          </a:p>
          <a:p>
            <a:pPr eaLnBrk="1" hangingPunct="1">
              <a:buFontTx/>
              <a:buChar char="•"/>
              <a:defRPr/>
            </a:pPr>
            <a:r>
              <a:rPr lang="en-US">
                <a:solidFill>
                  <a:srgbClr val="000033"/>
                </a:solidFill>
              </a:rPr>
              <a:t>developing an understanding of pollution issues,</a:t>
            </a:r>
          </a:p>
          <a:p>
            <a:pPr eaLnBrk="1" hangingPunct="1">
              <a:buFontTx/>
              <a:buChar char="•"/>
              <a:defRPr/>
            </a:pPr>
            <a:r>
              <a:rPr lang="en-US">
                <a:solidFill>
                  <a:srgbClr val="000033"/>
                </a:solidFill>
              </a:rPr>
              <a:t>learning to interpret science issues to the public, and</a:t>
            </a:r>
          </a:p>
          <a:p>
            <a:pPr eaLnBrk="1" hangingPunct="1">
              <a:buFontTx/>
              <a:buChar char="•"/>
              <a:defRPr/>
            </a:pPr>
            <a:r>
              <a:rPr lang="en-US">
                <a:solidFill>
                  <a:srgbClr val="000033"/>
                </a:solidFill>
              </a:rPr>
              <a:t>practicing communications skills by speaking to residents. </a:t>
            </a:r>
          </a:p>
          <a:p>
            <a:pPr eaLnBrk="1" hangingPunct="1">
              <a:defRPr/>
            </a:pPr>
            <a:endParaRPr lang="en-US">
              <a:solidFill>
                <a:srgbClr val="000033"/>
              </a:solidFill>
            </a:endParaRPr>
          </a:p>
          <a:p>
            <a:pPr eaLnBrk="1" hangingPunct="1">
              <a:defRPr/>
            </a:pPr>
            <a:r>
              <a:rPr lang="en-US">
                <a:solidFill>
                  <a:srgbClr val="000033"/>
                </a:solidFill>
              </a:rPr>
              <a:t>They may also reflect on their personal and career interests in the process.</a:t>
            </a:r>
          </a:p>
        </p:txBody>
      </p:sp>
    </p:spTree>
    <p:extLst>
      <p:ext uri="{BB962C8B-B14F-4D97-AF65-F5344CB8AC3E}">
        <p14:creationId xmlns:p14="http://schemas.microsoft.com/office/powerpoint/2010/main" val="5203360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9pPr>
          </a:lstStyle>
          <a:p>
            <a:fld id="{90C56946-9AFA-7342-BAE0-E36157240CE9}" type="slidenum">
              <a:rPr lang="en-US" altLang="en-US" sz="1200">
                <a:latin typeface="Arial" charset="0"/>
              </a:rPr>
              <a:pPr/>
              <a:t>23</a:t>
            </a:fld>
            <a:endParaRPr lang="en-US" altLang="en-US" sz="1200">
              <a:latin typeface="Arial" charset="0"/>
            </a:endParaRPr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347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2D21D1-52E2-420B-B491-CFF6D7BB79FB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6643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2FCB8-4B9C-41EF-BF40-7BF6012AC58D}" type="datetimeFigureOut">
              <a:rPr lang="en-MY" smtClean="0"/>
              <a:pPr/>
              <a:t>22/7/2020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15E2A-888E-4B65-BC1B-DF4BC44C36A7}" type="slidenum">
              <a:rPr lang="en-MY" smtClean="0"/>
              <a:pPr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0859939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2FCB8-4B9C-41EF-BF40-7BF6012AC58D}" type="datetimeFigureOut">
              <a:rPr lang="en-MY" smtClean="0"/>
              <a:pPr/>
              <a:t>22/7/2020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15E2A-888E-4B65-BC1B-DF4BC44C36A7}" type="slidenum">
              <a:rPr lang="en-MY" smtClean="0"/>
              <a:pPr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8246345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2FCB8-4B9C-41EF-BF40-7BF6012AC58D}" type="datetimeFigureOut">
              <a:rPr lang="en-MY" smtClean="0"/>
              <a:pPr/>
              <a:t>22/7/2020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15E2A-888E-4B65-BC1B-DF4BC44C36A7}" type="slidenum">
              <a:rPr lang="en-MY" smtClean="0"/>
              <a:pPr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6228578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12276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2FCB8-4B9C-41EF-BF40-7BF6012AC58D}" type="datetimeFigureOut">
              <a:rPr lang="en-MY" smtClean="0"/>
              <a:pPr/>
              <a:t>22/7/2020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15E2A-888E-4B65-BC1B-DF4BC44C36A7}" type="slidenum">
              <a:rPr lang="en-MY" smtClean="0"/>
              <a:pPr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8247733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2FCB8-4B9C-41EF-BF40-7BF6012AC58D}" type="datetimeFigureOut">
              <a:rPr lang="en-MY" smtClean="0"/>
              <a:pPr/>
              <a:t>22/7/2020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15E2A-888E-4B65-BC1B-DF4BC44C36A7}" type="slidenum">
              <a:rPr lang="en-MY" smtClean="0"/>
              <a:pPr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3985216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2FCB8-4B9C-41EF-BF40-7BF6012AC58D}" type="datetimeFigureOut">
              <a:rPr lang="en-MY" smtClean="0"/>
              <a:pPr/>
              <a:t>22/7/2020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15E2A-888E-4B65-BC1B-DF4BC44C36A7}" type="slidenum">
              <a:rPr lang="en-MY" smtClean="0"/>
              <a:pPr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3798287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2FCB8-4B9C-41EF-BF40-7BF6012AC58D}" type="datetimeFigureOut">
              <a:rPr lang="en-MY" smtClean="0"/>
              <a:pPr/>
              <a:t>22/7/2020</a:t>
            </a:fld>
            <a:endParaRPr lang="en-MY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15E2A-888E-4B65-BC1B-DF4BC44C36A7}" type="slidenum">
              <a:rPr lang="en-MY" smtClean="0"/>
              <a:pPr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9968232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2FCB8-4B9C-41EF-BF40-7BF6012AC58D}" type="datetimeFigureOut">
              <a:rPr lang="en-MY" smtClean="0"/>
              <a:pPr/>
              <a:t>22/7/2020</a:t>
            </a:fld>
            <a:endParaRPr lang="en-MY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15E2A-888E-4B65-BC1B-DF4BC44C36A7}" type="slidenum">
              <a:rPr lang="en-MY" smtClean="0"/>
              <a:pPr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1746290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2FCB8-4B9C-41EF-BF40-7BF6012AC58D}" type="datetimeFigureOut">
              <a:rPr lang="en-MY" smtClean="0"/>
              <a:pPr/>
              <a:t>22/7/2020</a:t>
            </a:fld>
            <a:endParaRPr lang="en-MY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15E2A-888E-4B65-BC1B-DF4BC44C36A7}" type="slidenum">
              <a:rPr lang="en-MY" smtClean="0"/>
              <a:pPr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7876384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2FCB8-4B9C-41EF-BF40-7BF6012AC58D}" type="datetimeFigureOut">
              <a:rPr lang="en-MY" smtClean="0"/>
              <a:pPr/>
              <a:t>22/7/2020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15E2A-888E-4B65-BC1B-DF4BC44C36A7}" type="slidenum">
              <a:rPr lang="en-MY" smtClean="0"/>
              <a:pPr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4521115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MY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2FCB8-4B9C-41EF-BF40-7BF6012AC58D}" type="datetimeFigureOut">
              <a:rPr lang="en-MY" smtClean="0"/>
              <a:pPr/>
              <a:t>22/7/2020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15E2A-888E-4B65-BC1B-DF4BC44C36A7}" type="slidenum">
              <a:rPr lang="en-MY" smtClean="0"/>
              <a:pPr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3135981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MY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B2FCB8-4B9C-41EF-BF40-7BF6012AC58D}" type="datetimeFigureOut">
              <a:rPr lang="en-MY" smtClean="0"/>
              <a:pPr/>
              <a:t>22/7/2020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015E2A-888E-4B65-BC1B-DF4BC44C36A7}" type="slidenum">
              <a:rPr lang="en-MY" smtClean="0"/>
              <a:pPr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603166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0000CC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image" Target="../media/image18.tiff"/><Relationship Id="rId7" Type="http://schemas.openxmlformats.org/officeDocument/2006/relationships/diagramQuickStyle" Target="../diagrams/quickStyle4.xml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6.xml"/><Relationship Id="rId6" Type="http://schemas.openxmlformats.org/officeDocument/2006/relationships/diagramLayout" Target="../diagrams/layout4.xml"/><Relationship Id="rId5" Type="http://schemas.openxmlformats.org/officeDocument/2006/relationships/diagramData" Target="../diagrams/data4.xml"/><Relationship Id="rId4" Type="http://schemas.openxmlformats.org/officeDocument/2006/relationships/image" Target="../media/image19.tiff"/><Relationship Id="rId9" Type="http://schemas.microsoft.com/office/2007/relationships/diagramDrawing" Target="../diagrams/drawing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tif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8138" y="2402780"/>
            <a:ext cx="6967470" cy="1453139"/>
          </a:xfrm>
        </p:spPr>
        <p:txBody>
          <a:bodyPr>
            <a:normAutofit/>
          </a:bodyPr>
          <a:lstStyle/>
          <a:p>
            <a:pPr algn="r"/>
            <a:endParaRPr lang="en-MY" sz="2800" b="1" dirty="0">
              <a:solidFill>
                <a:srgbClr val="1E1A64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408374" y="3962633"/>
            <a:ext cx="7783982" cy="1655762"/>
          </a:xfrm>
        </p:spPr>
        <p:txBody>
          <a:bodyPr>
            <a:normAutofit fontScale="25000" lnSpcReduction="20000"/>
          </a:bodyPr>
          <a:lstStyle/>
          <a:p>
            <a:pPr algn="r"/>
            <a:r>
              <a:rPr lang="en-MY" sz="9600" b="1" dirty="0">
                <a:solidFill>
                  <a:srgbClr val="2F2B6F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SULAM AS A </a:t>
            </a:r>
          </a:p>
          <a:p>
            <a:pPr algn="r"/>
            <a:r>
              <a:rPr lang="en-MY" sz="9600" b="1" dirty="0">
                <a:solidFill>
                  <a:srgbClr val="2F2B6F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COMMUNITY-ENGAGED PEDAGOGY</a:t>
            </a:r>
          </a:p>
          <a:p>
            <a:pPr algn="r"/>
            <a:endParaRPr lang="en-MY" b="1" dirty="0">
              <a:solidFill>
                <a:srgbClr val="2F2B6F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n-MY" sz="5600" b="1" dirty="0">
                <a:solidFill>
                  <a:srgbClr val="2F2B6F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Presented by</a:t>
            </a:r>
          </a:p>
          <a:p>
            <a:pPr algn="r"/>
            <a:r>
              <a:rPr lang="en-MY" sz="5600" b="1" dirty="0">
                <a:solidFill>
                  <a:srgbClr val="2F2B6F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Prof </a:t>
            </a:r>
            <a:r>
              <a:rPr lang="en-MY" sz="5600" b="1" dirty="0" err="1">
                <a:solidFill>
                  <a:srgbClr val="2F2B6F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Rosna</a:t>
            </a:r>
            <a:r>
              <a:rPr lang="en-MY" sz="5600" b="1" dirty="0">
                <a:solidFill>
                  <a:srgbClr val="2F2B6F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Awang-Hashim, PhD</a:t>
            </a:r>
          </a:p>
          <a:p>
            <a:pPr algn="r"/>
            <a:r>
              <a:rPr lang="en-MY" sz="5600" b="1" dirty="0">
                <a:solidFill>
                  <a:srgbClr val="2F2B6F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AJK </a:t>
            </a:r>
            <a:r>
              <a:rPr lang="en-MY" sz="5600" b="1" dirty="0" err="1">
                <a:solidFill>
                  <a:srgbClr val="2F2B6F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Strategik</a:t>
            </a:r>
            <a:r>
              <a:rPr lang="en-MY" sz="5600" b="1" dirty="0">
                <a:solidFill>
                  <a:srgbClr val="2F2B6F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SULAM JPT</a:t>
            </a:r>
          </a:p>
          <a:p>
            <a:pPr algn="r"/>
            <a:endParaRPr lang="en-MY" sz="5600" b="1" dirty="0">
              <a:solidFill>
                <a:srgbClr val="2F2B6F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n-MY" sz="5600" b="1" dirty="0">
                <a:solidFill>
                  <a:srgbClr val="2F2B6F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EDC UUM</a:t>
            </a:r>
          </a:p>
          <a:p>
            <a:pPr algn="r"/>
            <a:r>
              <a:rPr lang="en-MY" sz="5600" b="1" dirty="0">
                <a:solidFill>
                  <a:srgbClr val="2F2B6F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8</a:t>
            </a:r>
            <a:r>
              <a:rPr lang="en-MY" sz="5600" b="1" baseline="30000" dirty="0">
                <a:solidFill>
                  <a:srgbClr val="2F2B6F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th</a:t>
            </a:r>
            <a:r>
              <a:rPr lang="en-MY" sz="5600" b="1" dirty="0">
                <a:solidFill>
                  <a:srgbClr val="2F2B6F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March 2020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/>
          <a:srcRect l="6486" t="2804" r="6622" b="15034"/>
          <a:stretch/>
        </p:blipFill>
        <p:spPr>
          <a:xfrm>
            <a:off x="827928" y="537428"/>
            <a:ext cx="2891347" cy="2733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102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45658" y="1220755"/>
            <a:ext cx="4010983" cy="41284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SULAM?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760" y="1600201"/>
            <a:ext cx="6926401" cy="45259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600" dirty="0"/>
              <a:t>SULAM can be deﬁned as a course-based, credit-bearing educational experience in which students </a:t>
            </a:r>
          </a:p>
          <a:p>
            <a:pPr marL="342900" indent="-342900">
              <a:buAutoNum type="alphaLcParenBoth"/>
            </a:pPr>
            <a:r>
              <a:rPr lang="en-US" sz="2600" dirty="0"/>
              <a:t>participate in mutually identiﬁed and organized service activities that beneﬁt the community, and </a:t>
            </a:r>
          </a:p>
          <a:p>
            <a:pPr marL="342900" indent="-342900">
              <a:buAutoNum type="alphaLcParenBoth"/>
            </a:pPr>
            <a:r>
              <a:rPr lang="en-US" sz="2600" dirty="0"/>
              <a:t>reﬂect on the service activity in such a way as to gain further understanding of course content, a broader appreciation of the discipline, and an enhanced sense of personal values and civic responsibility </a:t>
            </a:r>
          </a:p>
          <a:p>
            <a:pPr marL="342900" indent="-342900">
              <a:buAutoNum type="alphaLcParenBoth"/>
            </a:pPr>
            <a:endParaRPr lang="en-US" sz="1900" dirty="0"/>
          </a:p>
          <a:p>
            <a:pPr marL="0" indent="0">
              <a:buNone/>
            </a:pPr>
            <a:r>
              <a:rPr lang="en-US" sz="1900" dirty="0"/>
              <a:t>(Source: </a:t>
            </a:r>
            <a:r>
              <a:rPr lang="en-US" sz="1900" dirty="0" err="1"/>
              <a:t>Bringle</a:t>
            </a:r>
            <a:r>
              <a:rPr lang="en-US" sz="1900" dirty="0"/>
              <a:t> &amp; Clayton, 2012, p. 105; adapted from </a:t>
            </a:r>
            <a:r>
              <a:rPr lang="en-US" sz="1900" dirty="0" err="1"/>
              <a:t>Bringle</a:t>
            </a:r>
            <a:r>
              <a:rPr lang="en-US" sz="1900" dirty="0"/>
              <a:t> &amp; Hatcher, 1996, p. 222).</a:t>
            </a:r>
            <a:endParaRPr lang="en-MY" sz="19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134823-2F58-4731-9373-8102F3148626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1241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4637"/>
            <a:ext cx="8229600" cy="1858963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rgbClr val="02098C"/>
                </a:solidFill>
              </a:rPr>
              <a:t>How </a:t>
            </a:r>
            <a:r>
              <a:rPr lang="en-US" altLang="en-US" b="1">
                <a:solidFill>
                  <a:srgbClr val="02098C"/>
                </a:solidFill>
              </a:rPr>
              <a:t>SULAM Differs </a:t>
            </a:r>
            <a:r>
              <a:rPr lang="en-US" altLang="en-US" b="1" dirty="0">
                <a:solidFill>
                  <a:srgbClr val="02098C"/>
                </a:solidFill>
              </a:rPr>
              <a:t>From Others</a:t>
            </a:r>
            <a:br>
              <a:rPr lang="en-US" altLang="en-US" b="1" dirty="0">
                <a:solidFill>
                  <a:srgbClr val="02098C"/>
                </a:solidFill>
              </a:rPr>
            </a:br>
            <a:endParaRPr lang="en-US" altLang="en-US" sz="2800" dirty="0">
              <a:solidFill>
                <a:srgbClr val="02098C"/>
              </a:solidFill>
            </a:endParaRPr>
          </a:p>
        </p:txBody>
      </p:sp>
      <p:sp>
        <p:nvSpPr>
          <p:cNvPr id="7171" name="Rectangle 5"/>
          <p:cNvSpPr>
            <a:spLocks noChangeArrowheads="1"/>
          </p:cNvSpPr>
          <p:nvPr/>
        </p:nvSpPr>
        <p:spPr bwMode="auto">
          <a:xfrm>
            <a:off x="4800600" y="3810000"/>
            <a:ext cx="2590800" cy="60960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2400" dirty="0">
                <a:solidFill>
                  <a:schemeClr val="bg1"/>
                </a:solidFill>
                <a:latin typeface="Calibri" charset="0"/>
              </a:rPr>
              <a:t>SERVICE-LEARNING</a:t>
            </a:r>
          </a:p>
        </p:txBody>
      </p:sp>
      <p:sp>
        <p:nvSpPr>
          <p:cNvPr id="7172" name="Rectangle 6"/>
          <p:cNvSpPr>
            <a:spLocks noChangeArrowheads="1"/>
          </p:cNvSpPr>
          <p:nvPr/>
        </p:nvSpPr>
        <p:spPr bwMode="auto">
          <a:xfrm>
            <a:off x="6172200" y="4419600"/>
            <a:ext cx="2286000" cy="609600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2400">
                <a:latin typeface="Calibri" charset="0"/>
              </a:rPr>
              <a:t>FIELD EDUCATION</a:t>
            </a:r>
          </a:p>
        </p:txBody>
      </p:sp>
      <p:sp>
        <p:nvSpPr>
          <p:cNvPr id="7173" name="Rectangle 7"/>
          <p:cNvSpPr>
            <a:spLocks noChangeArrowheads="1"/>
          </p:cNvSpPr>
          <p:nvPr/>
        </p:nvSpPr>
        <p:spPr bwMode="auto">
          <a:xfrm>
            <a:off x="3810000" y="4419600"/>
            <a:ext cx="2362200" cy="6096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2400" dirty="0">
                <a:latin typeface="Calibri" charset="0"/>
              </a:rPr>
              <a:t>COMM. SERVICE</a:t>
            </a:r>
          </a:p>
        </p:txBody>
      </p:sp>
      <p:sp>
        <p:nvSpPr>
          <p:cNvPr id="7174" name="Rectangle 8"/>
          <p:cNvSpPr>
            <a:spLocks noChangeArrowheads="1"/>
          </p:cNvSpPr>
          <p:nvPr/>
        </p:nvSpPr>
        <p:spPr bwMode="auto">
          <a:xfrm>
            <a:off x="7467600" y="5029200"/>
            <a:ext cx="2286000" cy="609600"/>
          </a:xfrm>
          <a:prstGeom prst="rect">
            <a:avLst/>
          </a:prstGeom>
          <a:solidFill>
            <a:srgbClr val="FF1BD8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2400">
                <a:latin typeface="Calibri" charset="0"/>
              </a:rPr>
              <a:t>INTERNSHIP</a:t>
            </a:r>
          </a:p>
        </p:txBody>
      </p:sp>
      <p:sp>
        <p:nvSpPr>
          <p:cNvPr id="7175" name="Rectangle 9"/>
          <p:cNvSpPr>
            <a:spLocks noChangeArrowheads="1"/>
          </p:cNvSpPr>
          <p:nvPr/>
        </p:nvSpPr>
        <p:spPr bwMode="auto">
          <a:xfrm>
            <a:off x="2438400" y="5029200"/>
            <a:ext cx="2286000" cy="6096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2400" dirty="0">
                <a:solidFill>
                  <a:schemeClr val="bg1"/>
                </a:solidFill>
                <a:latin typeface="Calibri" charset="0"/>
              </a:rPr>
              <a:t>VOLUNTEERISM</a:t>
            </a:r>
          </a:p>
        </p:txBody>
      </p:sp>
      <p:sp>
        <p:nvSpPr>
          <p:cNvPr id="7176" name="Line 15"/>
          <p:cNvSpPr>
            <a:spLocks noChangeShapeType="1"/>
          </p:cNvSpPr>
          <p:nvPr/>
        </p:nvSpPr>
        <p:spPr bwMode="auto">
          <a:xfrm>
            <a:off x="2438401" y="3044958"/>
            <a:ext cx="7240608" cy="0"/>
          </a:xfrm>
          <a:prstGeom prst="line">
            <a:avLst/>
          </a:prstGeom>
          <a:noFill/>
          <a:ln w="38100">
            <a:solidFill>
              <a:srgbClr val="02098C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7177" name="Line 16"/>
          <p:cNvSpPr>
            <a:spLocks noChangeShapeType="1"/>
          </p:cNvSpPr>
          <p:nvPr/>
        </p:nvSpPr>
        <p:spPr bwMode="auto">
          <a:xfrm>
            <a:off x="2438401" y="3486446"/>
            <a:ext cx="7240608" cy="0"/>
          </a:xfrm>
          <a:prstGeom prst="line">
            <a:avLst/>
          </a:prstGeom>
          <a:noFill/>
          <a:ln w="38100">
            <a:solidFill>
              <a:srgbClr val="02098C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7178" name="Text Box 17"/>
          <p:cNvSpPr txBox="1">
            <a:spLocks noChangeArrowheads="1"/>
          </p:cNvSpPr>
          <p:nvPr/>
        </p:nvSpPr>
        <p:spPr bwMode="auto">
          <a:xfrm>
            <a:off x="4806950" y="2468894"/>
            <a:ext cx="294074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400" dirty="0">
                <a:latin typeface="Calibri" charset="0"/>
              </a:rPr>
              <a:t>Who is </a:t>
            </a:r>
            <a:r>
              <a:rPr lang="en-US" altLang="en-US" sz="2400" b="1" dirty="0">
                <a:solidFill>
                  <a:srgbClr val="0000FF"/>
                </a:solidFill>
                <a:latin typeface="Calibri" charset="0"/>
              </a:rPr>
              <a:t>BENEFITTING</a:t>
            </a:r>
            <a:r>
              <a:rPr lang="en-US" altLang="en-US" sz="2400" dirty="0">
                <a:latin typeface="Calibri" charset="0"/>
              </a:rPr>
              <a:t>?</a:t>
            </a:r>
          </a:p>
        </p:txBody>
      </p:sp>
      <p:sp>
        <p:nvSpPr>
          <p:cNvPr id="7179" name="Text Box 18"/>
          <p:cNvSpPr txBox="1">
            <a:spLocks noChangeArrowheads="1"/>
          </p:cNvSpPr>
          <p:nvPr/>
        </p:nvSpPr>
        <p:spPr bwMode="auto">
          <a:xfrm>
            <a:off x="4743449" y="3044958"/>
            <a:ext cx="337772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400" dirty="0">
                <a:latin typeface="Calibri" charset="0"/>
              </a:rPr>
              <a:t>What is the main </a:t>
            </a:r>
            <a:r>
              <a:rPr lang="en-US" altLang="en-US" sz="2400" b="1" dirty="0">
                <a:solidFill>
                  <a:srgbClr val="0000FF"/>
                </a:solidFill>
                <a:latin typeface="Calibri" charset="0"/>
              </a:rPr>
              <a:t>FOCUS</a:t>
            </a:r>
            <a:r>
              <a:rPr lang="en-US" altLang="en-US" sz="2400" dirty="0">
                <a:latin typeface="Calibri" charset="0"/>
              </a:rPr>
              <a:t>?</a:t>
            </a:r>
          </a:p>
        </p:txBody>
      </p:sp>
      <p:sp>
        <p:nvSpPr>
          <p:cNvPr id="7180" name="Text Box 19"/>
          <p:cNvSpPr txBox="1">
            <a:spLocks noChangeArrowheads="1"/>
          </p:cNvSpPr>
          <p:nvPr/>
        </p:nvSpPr>
        <p:spPr bwMode="auto">
          <a:xfrm>
            <a:off x="9723979" y="2757489"/>
            <a:ext cx="123969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400">
                <a:latin typeface="Calibri" charset="0"/>
              </a:rPr>
              <a:t>Provider</a:t>
            </a:r>
          </a:p>
        </p:txBody>
      </p:sp>
      <p:sp>
        <p:nvSpPr>
          <p:cNvPr id="7181" name="Text Box 20"/>
          <p:cNvSpPr txBox="1">
            <a:spLocks noChangeArrowheads="1"/>
          </p:cNvSpPr>
          <p:nvPr/>
        </p:nvSpPr>
        <p:spPr bwMode="auto">
          <a:xfrm>
            <a:off x="9755209" y="3214689"/>
            <a:ext cx="12618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400" dirty="0">
                <a:latin typeface="Calibri" charset="0"/>
              </a:rPr>
              <a:t>Learning</a:t>
            </a:r>
          </a:p>
        </p:txBody>
      </p:sp>
      <p:sp>
        <p:nvSpPr>
          <p:cNvPr id="7182" name="Text Box 21"/>
          <p:cNvSpPr txBox="1">
            <a:spLocks noChangeArrowheads="1"/>
          </p:cNvSpPr>
          <p:nvPr/>
        </p:nvSpPr>
        <p:spPr bwMode="auto">
          <a:xfrm>
            <a:off x="1074204" y="2743201"/>
            <a:ext cx="134844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400" dirty="0">
                <a:latin typeface="Calibri" charset="0"/>
              </a:rPr>
              <a:t>Recipient</a:t>
            </a:r>
          </a:p>
        </p:txBody>
      </p:sp>
      <p:sp>
        <p:nvSpPr>
          <p:cNvPr id="7183" name="Text Box 22"/>
          <p:cNvSpPr txBox="1">
            <a:spLocks noChangeArrowheads="1"/>
          </p:cNvSpPr>
          <p:nvPr/>
        </p:nvSpPr>
        <p:spPr bwMode="auto">
          <a:xfrm>
            <a:off x="1293434" y="3214689"/>
            <a:ext cx="108350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400">
                <a:latin typeface="Calibri" charset="0"/>
              </a:rPr>
              <a:t>Service</a:t>
            </a:r>
          </a:p>
        </p:txBody>
      </p:sp>
      <p:sp>
        <p:nvSpPr>
          <p:cNvPr id="7184" name="Text Box 23"/>
          <p:cNvSpPr txBox="1">
            <a:spLocks noChangeArrowheads="1"/>
          </p:cNvSpPr>
          <p:nvPr/>
        </p:nvSpPr>
        <p:spPr bwMode="auto">
          <a:xfrm>
            <a:off x="8305800" y="5956012"/>
            <a:ext cx="259073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000">
                <a:latin typeface="Calibri" charset="0"/>
              </a:rPr>
              <a:t>Adapted from</a:t>
            </a:r>
            <a:br>
              <a:rPr lang="en-US" altLang="en-US" sz="1000">
                <a:latin typeface="Calibri" charset="0"/>
              </a:rPr>
            </a:br>
            <a:r>
              <a:rPr lang="en-US" altLang="en-US" sz="1000" dirty="0" err="1">
                <a:latin typeface="Calibri" charset="0"/>
              </a:rPr>
              <a:t>Furco</a:t>
            </a:r>
            <a:r>
              <a:rPr lang="en-US" altLang="en-US" sz="1000" dirty="0">
                <a:latin typeface="Calibri" charset="0"/>
              </a:rPr>
              <a:t>, 1996</a:t>
            </a:r>
          </a:p>
        </p:txBody>
      </p:sp>
    </p:spTree>
    <p:extLst>
      <p:ext uri="{BB962C8B-B14F-4D97-AF65-F5344CB8AC3E}">
        <p14:creationId xmlns:p14="http://schemas.microsoft.com/office/powerpoint/2010/main" val="1054075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 animBg="1"/>
      <p:bldP spid="7172" grpId="0" animBg="1"/>
      <p:bldP spid="7173" grpId="0" animBg="1"/>
      <p:bldP spid="7174" grpId="0" animBg="1"/>
      <p:bldP spid="717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65787"/>
            <a:ext cx="10972800" cy="1143000"/>
          </a:xfrm>
        </p:spPr>
        <p:txBody>
          <a:bodyPr/>
          <a:lstStyle/>
          <a:p>
            <a:r>
              <a:rPr lang="en-US" sz="4800" b="1" dirty="0">
                <a:solidFill>
                  <a:srgbClr val="02098C"/>
                </a:solidFill>
              </a:rPr>
              <a:t>SULAM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05064950"/>
              </p:ext>
            </p:extLst>
          </p:nvPr>
        </p:nvGraphicFramePr>
        <p:xfrm>
          <a:off x="611189" y="1351309"/>
          <a:ext cx="10969625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134823-2F58-4731-9373-8102F3148626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2567608" y="2492896"/>
            <a:ext cx="2664296" cy="864096"/>
            <a:chOff x="2566020" y="2492896"/>
            <a:chExt cx="2664296" cy="864096"/>
          </a:xfrm>
        </p:grpSpPr>
        <p:sp>
          <p:nvSpPr>
            <p:cNvPr id="6" name="TextBox 5"/>
            <p:cNvSpPr txBox="1"/>
            <p:nvPr/>
          </p:nvSpPr>
          <p:spPr>
            <a:xfrm>
              <a:off x="2566020" y="2492896"/>
              <a:ext cx="1170770" cy="3796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67" dirty="0"/>
                <a:t>Internship</a:t>
              </a:r>
            </a:p>
          </p:txBody>
        </p:sp>
        <p:cxnSp>
          <p:nvCxnSpPr>
            <p:cNvPr id="10" name="Straight Arrow Connector 9"/>
            <p:cNvCxnSpPr/>
            <p:nvPr/>
          </p:nvCxnSpPr>
          <p:spPr>
            <a:xfrm>
              <a:off x="4294212" y="2852936"/>
              <a:ext cx="936104" cy="504056"/>
            </a:xfrm>
            <a:prstGeom prst="straightConnector1">
              <a:avLst/>
            </a:prstGeom>
            <a:ln w="5715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>
            <a:off x="6888081" y="2492896"/>
            <a:ext cx="1638413" cy="936104"/>
            <a:chOff x="6886500" y="2492896"/>
            <a:chExt cx="1638415" cy="936104"/>
          </a:xfrm>
        </p:grpSpPr>
        <p:sp>
          <p:nvSpPr>
            <p:cNvPr id="8" name="TextBox 7"/>
            <p:cNvSpPr txBox="1"/>
            <p:nvPr/>
          </p:nvSpPr>
          <p:spPr>
            <a:xfrm>
              <a:off x="7894613" y="2492896"/>
              <a:ext cx="630302" cy="3796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67" dirty="0"/>
                <a:t>Civic</a:t>
              </a: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 flipH="1">
              <a:off x="6886500" y="2852936"/>
              <a:ext cx="1080120" cy="576064"/>
            </a:xfrm>
            <a:prstGeom prst="straightConnector1">
              <a:avLst/>
            </a:prstGeom>
            <a:ln w="5715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/>
          <p:nvPr/>
        </p:nvGrpSpPr>
        <p:grpSpPr>
          <a:xfrm>
            <a:off x="4986488" y="4653137"/>
            <a:ext cx="2158540" cy="1891113"/>
            <a:chOff x="4984899" y="4653136"/>
            <a:chExt cx="2158539" cy="1891113"/>
          </a:xfrm>
        </p:grpSpPr>
        <p:sp>
          <p:nvSpPr>
            <p:cNvPr id="7" name="TextBox 6"/>
            <p:cNvSpPr txBox="1"/>
            <p:nvPr/>
          </p:nvSpPr>
          <p:spPr>
            <a:xfrm>
              <a:off x="4984899" y="5877272"/>
              <a:ext cx="2158539" cy="6669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867" dirty="0"/>
                <a:t>Community Service/</a:t>
              </a:r>
            </a:p>
            <a:p>
              <a:pPr algn="ctr"/>
              <a:r>
                <a:rPr lang="en-US" sz="1867" dirty="0"/>
                <a:t>Volunteerism</a:t>
              </a:r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 flipV="1">
              <a:off x="6022404" y="4653136"/>
              <a:ext cx="0" cy="1080120"/>
            </a:xfrm>
            <a:prstGeom prst="straightConnector1">
              <a:avLst/>
            </a:prstGeom>
            <a:ln w="5715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/>
          <p:cNvGrpSpPr/>
          <p:nvPr/>
        </p:nvGrpSpPr>
        <p:grpSpPr>
          <a:xfrm>
            <a:off x="6096002" y="3604959"/>
            <a:ext cx="5229107" cy="400110"/>
            <a:chOff x="6094412" y="3604954"/>
            <a:chExt cx="5229107" cy="400109"/>
          </a:xfrm>
        </p:grpSpPr>
        <p:sp>
          <p:nvSpPr>
            <p:cNvPr id="20" name="TextBox 19"/>
            <p:cNvSpPr txBox="1"/>
            <p:nvPr/>
          </p:nvSpPr>
          <p:spPr>
            <a:xfrm>
              <a:off x="9118748" y="3604954"/>
              <a:ext cx="2204771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i="1" dirty="0">
                  <a:solidFill>
                    <a:srgbClr val="FF0000"/>
                  </a:solidFill>
                </a:rPr>
                <a:t>SERVICE LEARNING</a:t>
              </a:r>
            </a:p>
          </p:txBody>
        </p:sp>
        <p:cxnSp>
          <p:nvCxnSpPr>
            <p:cNvPr id="22" name="Straight Arrow Connector 21"/>
            <p:cNvCxnSpPr/>
            <p:nvPr/>
          </p:nvCxnSpPr>
          <p:spPr>
            <a:xfrm flipH="1">
              <a:off x="6094412" y="3789040"/>
              <a:ext cx="2952328" cy="72008"/>
            </a:xfrm>
            <a:prstGeom prst="straightConnector1">
              <a:avLst/>
            </a:prstGeom>
            <a:ln w="57150" cmpd="sng"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62770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solidFill>
                  <a:srgbClr val="02098C"/>
                </a:solidFill>
              </a:rPr>
              <a:t>Examples:</a:t>
            </a:r>
            <a:br>
              <a:rPr lang="en-US" altLang="en-US" b="1">
                <a:solidFill>
                  <a:srgbClr val="02098C"/>
                </a:solidFill>
              </a:rPr>
            </a:br>
            <a:r>
              <a:rPr lang="en-US" altLang="en-US" sz="3200">
                <a:solidFill>
                  <a:srgbClr val="02098C"/>
                </a:solidFill>
              </a:rPr>
              <a:t>What might each look like?</a:t>
            </a:r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609759" y="2084850"/>
            <a:ext cx="10972483" cy="4041313"/>
          </a:xfrm>
        </p:spPr>
        <p:txBody>
          <a:bodyPr/>
          <a:lstStyle/>
          <a:p>
            <a:pPr marL="571500" indent="-571500" eaLnBrk="1" hangingPunct="1">
              <a:buFont typeface="+mj-lt"/>
              <a:buAutoNum type="romanUcPeriod"/>
            </a:pPr>
            <a:r>
              <a:rPr lang="en-US" altLang="en-US" dirty="0"/>
              <a:t>Volunteer at hospital</a:t>
            </a:r>
          </a:p>
          <a:p>
            <a:pPr marL="571500" indent="-571500" eaLnBrk="1" hangingPunct="1">
              <a:buFont typeface="+mj-lt"/>
              <a:buAutoNum type="romanUcPeriod"/>
            </a:pPr>
            <a:r>
              <a:rPr lang="en-US" altLang="en-US" dirty="0"/>
              <a:t>Internship at hospital</a:t>
            </a:r>
          </a:p>
          <a:p>
            <a:pPr marL="571500" indent="-571500" eaLnBrk="1" hangingPunct="1">
              <a:buFont typeface="+mj-lt"/>
              <a:buAutoNum type="romanUcPeriod"/>
            </a:pPr>
            <a:r>
              <a:rPr lang="en-US" altLang="en-US" dirty="0"/>
              <a:t>Service learning at hospital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80043" y="2468893"/>
            <a:ext cx="4855468" cy="3236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923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5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Community service example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20689" y="1753377"/>
            <a:ext cx="7491536" cy="4110039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en-US" dirty="0"/>
              <a:t>	If students remove trash from a residential yard: </a:t>
            </a:r>
          </a:p>
          <a:p>
            <a:pPr eaLnBrk="1" hangingPunct="1">
              <a:buFontTx/>
              <a:buNone/>
              <a:defRPr/>
            </a:pPr>
            <a:r>
              <a:rPr lang="en-US" dirty="0"/>
              <a:t>	They are providing a </a:t>
            </a:r>
            <a:r>
              <a:rPr lang="en-US" b="1" dirty="0">
                <a:solidFill>
                  <a:srgbClr val="3026C5"/>
                </a:solidFill>
              </a:rPr>
              <a:t>service</a:t>
            </a:r>
            <a:r>
              <a:rPr lang="en-US" dirty="0">
                <a:solidFill>
                  <a:srgbClr val="3026C5"/>
                </a:solidFill>
              </a:rPr>
              <a:t> </a:t>
            </a:r>
            <a:r>
              <a:rPr lang="en-US" dirty="0"/>
              <a:t>to the community as volunteers.</a:t>
            </a:r>
          </a:p>
          <a:p>
            <a:pPr eaLnBrk="1" hangingPunct="1">
              <a:defRPr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/>
          <a:srcRect l="33808" r="20521" b="10288"/>
          <a:stretch/>
        </p:blipFill>
        <p:spPr>
          <a:xfrm>
            <a:off x="7824192" y="1307471"/>
            <a:ext cx="3936437" cy="5001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7194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/>
          <a:srcRect l="35067" t="12200" r="8000" b="3801"/>
          <a:stretch/>
        </p:blipFill>
        <p:spPr>
          <a:xfrm>
            <a:off x="6335349" y="846139"/>
            <a:ext cx="5856651" cy="5760640"/>
          </a:xfrm>
          <a:prstGeom prst="rect">
            <a:avLst/>
          </a:prstGeom>
        </p:spPr>
      </p:pic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SULAM example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759" y="1600201"/>
            <a:ext cx="5725591" cy="4525963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en-US" sz="2667" dirty="0"/>
              <a:t>When students… </a:t>
            </a:r>
          </a:p>
          <a:p>
            <a:pPr marL="571500" indent="-571500" eaLnBrk="1" hangingPunct="1">
              <a:buFont typeface="+mj-lt"/>
              <a:buAutoNum type="romanLcPeriod"/>
            </a:pPr>
            <a:r>
              <a:rPr lang="en-US" altLang="en-US" sz="2667" dirty="0">
                <a:solidFill>
                  <a:srgbClr val="C00000"/>
                </a:solidFill>
              </a:rPr>
              <a:t>remove trash </a:t>
            </a:r>
            <a:r>
              <a:rPr lang="en-US" altLang="en-US" sz="2667" dirty="0"/>
              <a:t>from a residential yard, </a:t>
            </a:r>
          </a:p>
          <a:p>
            <a:pPr marL="571500" indent="-571500" eaLnBrk="1" hangingPunct="1">
              <a:buFont typeface="+mj-lt"/>
              <a:buAutoNum type="romanLcPeriod"/>
            </a:pPr>
            <a:r>
              <a:rPr lang="en-US" altLang="en-US" sz="2667" dirty="0">
                <a:solidFill>
                  <a:srgbClr val="C00000"/>
                </a:solidFill>
              </a:rPr>
              <a:t>analyze</a:t>
            </a:r>
            <a:r>
              <a:rPr lang="en-US" altLang="en-US" sz="2667" dirty="0"/>
              <a:t> what they found,</a:t>
            </a:r>
          </a:p>
          <a:p>
            <a:pPr marL="571500" indent="-571500" eaLnBrk="1" hangingPunct="1">
              <a:buFont typeface="+mj-lt"/>
              <a:buAutoNum type="romanLcPeriod"/>
            </a:pPr>
            <a:r>
              <a:rPr lang="en-US" altLang="en-US" sz="2667" dirty="0">
                <a:solidFill>
                  <a:srgbClr val="C00000"/>
                </a:solidFill>
              </a:rPr>
              <a:t>share</a:t>
            </a:r>
            <a:r>
              <a:rPr lang="en-US" altLang="en-US" sz="2667" dirty="0"/>
              <a:t> the results and </a:t>
            </a:r>
            <a:r>
              <a:rPr lang="en-US" altLang="en-US" sz="2667" dirty="0">
                <a:solidFill>
                  <a:srgbClr val="C00000"/>
                </a:solidFill>
              </a:rPr>
              <a:t>offer suggestions </a:t>
            </a:r>
            <a:r>
              <a:rPr lang="en-US" altLang="en-US" sz="2667" dirty="0"/>
              <a:t>for the neighborhood to reduce pollution,</a:t>
            </a:r>
          </a:p>
          <a:p>
            <a:pPr marL="571500" indent="-571500" eaLnBrk="1" hangingPunct="1">
              <a:buFont typeface="+mj-lt"/>
              <a:buAutoNum type="romanLcPeriod"/>
            </a:pPr>
            <a:r>
              <a:rPr lang="en-US" altLang="en-US" sz="2667" dirty="0"/>
              <a:t>and then </a:t>
            </a:r>
            <a:r>
              <a:rPr lang="en-US" altLang="en-US" sz="2667" dirty="0">
                <a:solidFill>
                  <a:srgbClr val="C00000"/>
                </a:solidFill>
              </a:rPr>
              <a:t>reflect on </a:t>
            </a:r>
            <a:r>
              <a:rPr lang="en-US" altLang="en-US" sz="2667" dirty="0"/>
              <a:t>their experience</a:t>
            </a:r>
          </a:p>
          <a:p>
            <a:pPr algn="ctr" eaLnBrk="1" hangingPunct="1">
              <a:buFontTx/>
              <a:buNone/>
            </a:pPr>
            <a:endParaRPr lang="en-US" altLang="en-US" sz="2667" dirty="0"/>
          </a:p>
          <a:p>
            <a:pPr eaLnBrk="1" hangingPunct="1">
              <a:buFontTx/>
              <a:buNone/>
            </a:pPr>
            <a:r>
              <a:rPr lang="en-US" altLang="en-US" sz="2667" dirty="0"/>
              <a:t>THAT is </a:t>
            </a:r>
            <a:r>
              <a:rPr lang="en-US" altLang="en-US" sz="2667" b="1" dirty="0">
                <a:solidFill>
                  <a:srgbClr val="3026C5"/>
                </a:solidFill>
              </a:rPr>
              <a:t>SULAM</a:t>
            </a:r>
            <a:r>
              <a:rPr lang="en-US" altLang="en-US" sz="2667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8609193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SULAM is: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09759" y="1600201"/>
            <a:ext cx="7406455" cy="4525963"/>
          </a:xfrm>
        </p:spPr>
        <p:txBody>
          <a:bodyPr/>
          <a:lstStyle/>
          <a:p>
            <a:r>
              <a:rPr lang="en-US" sz="2667" dirty="0"/>
              <a:t>An element in a </a:t>
            </a:r>
            <a:r>
              <a:rPr lang="en-US" sz="2667" b="1" dirty="0">
                <a:solidFill>
                  <a:srgbClr val="3026C5"/>
                </a:solidFill>
              </a:rPr>
              <a:t>course</a:t>
            </a:r>
            <a:r>
              <a:rPr lang="en-US" sz="2667" dirty="0"/>
              <a:t> in order to achieve a specific learning outcome </a:t>
            </a:r>
          </a:p>
          <a:p>
            <a:r>
              <a:rPr lang="en-US" sz="2667" dirty="0"/>
              <a:t>A teaching and learning </a:t>
            </a:r>
            <a:r>
              <a:rPr lang="en-US" sz="2667" b="1" dirty="0">
                <a:solidFill>
                  <a:srgbClr val="3026C5"/>
                </a:solidFill>
              </a:rPr>
              <a:t>method</a:t>
            </a:r>
          </a:p>
          <a:p>
            <a:r>
              <a:rPr lang="en-US" sz="2667" dirty="0"/>
              <a:t>About : </a:t>
            </a:r>
          </a:p>
          <a:p>
            <a:pPr lvl="1"/>
            <a:r>
              <a:rPr lang="en-US" sz="2667" dirty="0"/>
              <a:t>Enhance learning</a:t>
            </a:r>
          </a:p>
          <a:p>
            <a:pPr lvl="1"/>
            <a:r>
              <a:rPr lang="en-US" sz="2667" dirty="0"/>
              <a:t>Improve community</a:t>
            </a:r>
          </a:p>
          <a:p>
            <a:pPr lvl="1"/>
            <a:r>
              <a:rPr lang="en-US" sz="2667" dirty="0"/>
              <a:t>Transformative community engagement</a:t>
            </a:r>
          </a:p>
          <a:p>
            <a:pPr lvl="1"/>
            <a:r>
              <a:rPr lang="en-US" sz="2667" dirty="0"/>
              <a:t>Structured</a:t>
            </a:r>
          </a:p>
          <a:p>
            <a:pPr lvl="1"/>
            <a:r>
              <a:rPr lang="en-US" sz="2667" dirty="0"/>
              <a:t>Experiential learning and reflection.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B567A7-2825-4DE4-BA3B-1AB259053AD4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/>
          <a:srcRect l="27740" r="12400"/>
          <a:stretch/>
        </p:blipFill>
        <p:spPr>
          <a:xfrm>
            <a:off x="8016214" y="1523020"/>
            <a:ext cx="3936437" cy="486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039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SULAM Is Not: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759" y="1600201"/>
            <a:ext cx="7118423" cy="4525963"/>
          </a:xfrm>
        </p:spPr>
        <p:txBody>
          <a:bodyPr/>
          <a:lstStyle/>
          <a:p>
            <a:r>
              <a:rPr lang="en-US" sz="2667" dirty="0"/>
              <a:t>An episodic volunteer program</a:t>
            </a:r>
          </a:p>
          <a:p>
            <a:r>
              <a:rPr lang="en-US" sz="2667" dirty="0"/>
              <a:t>An add-on to an existing university curriculum</a:t>
            </a:r>
          </a:p>
          <a:p>
            <a:r>
              <a:rPr lang="en-US" sz="2667" dirty="0"/>
              <a:t>Logging a set number of community service hours in order to graduate</a:t>
            </a:r>
          </a:p>
          <a:p>
            <a:r>
              <a:rPr lang="en-US" sz="2667" dirty="0"/>
              <a:t>Compensatory service assigned as a form of punishment by the courts or by school administrators</a:t>
            </a:r>
          </a:p>
          <a:p>
            <a:r>
              <a:rPr lang="en-US" sz="2667" dirty="0"/>
              <a:t>One-sided: benefiting only students or only the community</a:t>
            </a:r>
          </a:p>
          <a:p>
            <a:endParaRPr lang="en-US" sz="2667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134823-2F58-4731-9373-8102F3148626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/>
          <a:srcRect l="23287" r="26281"/>
          <a:stretch/>
        </p:blipFill>
        <p:spPr>
          <a:xfrm>
            <a:off x="7728181" y="1700808"/>
            <a:ext cx="4128459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858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3215680" y="4297913"/>
            <a:ext cx="5774275" cy="2061719"/>
            <a:chOff x="2411760" y="3223434"/>
            <a:chExt cx="4330706" cy="1546289"/>
          </a:xfrm>
        </p:grpSpPr>
        <p:sp>
          <p:nvSpPr>
            <p:cNvPr id="15" name="Rectangle 14"/>
            <p:cNvSpPr/>
            <p:nvPr/>
          </p:nvSpPr>
          <p:spPr>
            <a:xfrm>
              <a:off x="2411760" y="3237757"/>
              <a:ext cx="4330705" cy="275666"/>
            </a:xfrm>
            <a:prstGeom prst="rect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411761" y="3223434"/>
              <a:ext cx="4330705" cy="154628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133" dirty="0">
                  <a:solidFill>
                    <a:schemeClr val="bg1"/>
                  </a:solidFill>
                </a:rPr>
                <a:t>SULAM Strategy</a:t>
              </a:r>
            </a:p>
            <a:p>
              <a:r>
                <a:rPr lang="en-US" sz="2133" dirty="0"/>
                <a:t>Students will work at the Old Folk Home for 3 hours a week to learn about the organization. Then, after they are familiar with the organization they will produce a monthly newsletter to be distributed to the neighborhood.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7627046" y="1747309"/>
            <a:ext cx="3360373" cy="2061718"/>
            <a:chOff x="5720284" y="1310481"/>
            <a:chExt cx="2520280" cy="1546289"/>
          </a:xfrm>
        </p:grpSpPr>
        <p:sp>
          <p:nvSpPr>
            <p:cNvPr id="14" name="Rectangle 13"/>
            <p:cNvSpPr/>
            <p:nvPr/>
          </p:nvSpPr>
          <p:spPr>
            <a:xfrm>
              <a:off x="5720284" y="1346959"/>
              <a:ext cx="2520280" cy="279341"/>
            </a:xfrm>
            <a:prstGeom prst="rect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720284" y="1310481"/>
              <a:ext cx="2520280" cy="154628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133" dirty="0">
                  <a:solidFill>
                    <a:schemeClr val="bg1"/>
                  </a:solidFill>
                </a:rPr>
                <a:t>Community Need</a:t>
              </a:r>
            </a:p>
            <a:p>
              <a:r>
                <a:rPr lang="en-US" sz="2133" dirty="0"/>
                <a:t>The Old Folk Home needs to develop newsletter that informs the community of the variety of programs and services they provide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107375" y="2084851"/>
            <a:ext cx="3360373" cy="1405256"/>
            <a:chOff x="830531" y="1563638"/>
            <a:chExt cx="2520280" cy="1053942"/>
          </a:xfrm>
        </p:grpSpPr>
        <p:sp>
          <p:nvSpPr>
            <p:cNvPr id="13" name="Rectangle 12"/>
            <p:cNvSpPr/>
            <p:nvPr/>
          </p:nvSpPr>
          <p:spPr>
            <a:xfrm>
              <a:off x="830531" y="1563638"/>
              <a:ext cx="2520280" cy="279341"/>
            </a:xfrm>
            <a:prstGeom prst="rect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30531" y="1563638"/>
              <a:ext cx="2520280" cy="105394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133" dirty="0">
                  <a:solidFill>
                    <a:schemeClr val="bg1"/>
                  </a:solidFill>
                </a:rPr>
                <a:t>Learning Outcome</a:t>
              </a:r>
            </a:p>
            <a:p>
              <a:r>
                <a:rPr lang="en-US" sz="2133" dirty="0"/>
                <a:t>COM323 students need to improve their public relations writing skills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2098C"/>
                </a:solidFill>
              </a:rPr>
              <a:t>Bringing Service and Learning Together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134823-2F58-4731-9373-8102F3148626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sp>
        <p:nvSpPr>
          <p:cNvPr id="9" name="Left-Right-Up Arrow 8"/>
          <p:cNvSpPr/>
          <p:nvPr/>
        </p:nvSpPr>
        <p:spPr>
          <a:xfrm rot="10800000">
            <a:off x="4847861" y="2457306"/>
            <a:ext cx="2592288" cy="1643769"/>
          </a:xfrm>
          <a:prstGeom prst="leftRightUp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510257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390424"/>
            <a:ext cx="10972483" cy="1143000"/>
          </a:xfrm>
        </p:spPr>
        <p:txBody>
          <a:bodyPr/>
          <a:lstStyle/>
          <a:p>
            <a:r>
              <a:rPr lang="en-US" b="1" dirty="0">
                <a:solidFill>
                  <a:srgbClr val="02098C"/>
                </a:solidFill>
              </a:rPr>
              <a:t>Key Components of SULAM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7C1B43-80C7-47CE-9716-9EA711C33E8E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graphicFrame>
        <p:nvGraphicFramePr>
          <p:cNvPr id="4" name="Diagram 3"/>
          <p:cNvGraphicFramePr/>
          <p:nvPr/>
        </p:nvGraphicFramePr>
        <p:xfrm>
          <a:off x="6688390" y="2086117"/>
          <a:ext cx="4832085" cy="33814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Diagram 4"/>
          <p:cNvGraphicFramePr/>
          <p:nvPr/>
        </p:nvGraphicFramePr>
        <p:xfrm>
          <a:off x="835847" y="2102251"/>
          <a:ext cx="4832085" cy="33814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6" name="Rectangle 5"/>
          <p:cNvSpPr/>
          <p:nvPr/>
        </p:nvSpPr>
        <p:spPr>
          <a:xfrm>
            <a:off x="1775520" y="3530600"/>
            <a:ext cx="909544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467" dirty="0"/>
              <a:t>Industry</a:t>
            </a:r>
            <a:r>
              <a:rPr lang="en-US" sz="1467" b="1" dirty="0">
                <a:solidFill>
                  <a:srgbClr val="FF0000"/>
                </a:solidFill>
              </a:rPr>
              <a:t>*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18394" y="6117299"/>
            <a:ext cx="21975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* </a:t>
            </a:r>
            <a:r>
              <a:rPr lang="en-US" sz="1600" b="1">
                <a:solidFill>
                  <a:srgbClr val="FF0000"/>
                </a:solidFill>
              </a:rPr>
              <a:t>Highly Recommended</a:t>
            </a:r>
          </a:p>
        </p:txBody>
      </p:sp>
    </p:spTree>
    <p:extLst>
      <p:ext uri="{BB962C8B-B14F-4D97-AF65-F5344CB8AC3E}">
        <p14:creationId xmlns:p14="http://schemas.microsoft.com/office/powerpoint/2010/main" val="1600508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MY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Presentation 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5"/>
            <a:ext cx="10793627" cy="4351338"/>
          </a:xfrm>
        </p:spPr>
        <p:txBody>
          <a:bodyPr/>
          <a:lstStyle/>
          <a:p>
            <a:pPr marL="571500" indent="-571500">
              <a:buFont typeface="+mj-lt"/>
              <a:buAutoNum type="romanUcPeriod"/>
            </a:pPr>
            <a:r>
              <a:rPr lang="en-MY" dirty="0">
                <a:latin typeface="Arial" panose="020B0604020202020204" pitchFamily="34" charset="0"/>
                <a:cs typeface="Arial" panose="020B0604020202020204" pitchFamily="34" charset="0"/>
              </a:rPr>
              <a:t>Why SULAM?</a:t>
            </a:r>
          </a:p>
          <a:p>
            <a:pPr marL="571500" indent="-571500">
              <a:buFont typeface="+mj-lt"/>
              <a:buAutoNum type="romanUcPeriod"/>
            </a:pPr>
            <a:r>
              <a:rPr lang="en-MY" dirty="0">
                <a:latin typeface="Arial" panose="020B0604020202020204" pitchFamily="34" charset="0"/>
                <a:cs typeface="Arial" panose="020B0604020202020204" pitchFamily="34" charset="0"/>
              </a:rPr>
              <a:t>What is SULAM?</a:t>
            </a:r>
          </a:p>
          <a:p>
            <a:pPr marL="571500" indent="-571500">
              <a:buFont typeface="+mj-lt"/>
              <a:buAutoNum type="romanUcPeriod"/>
            </a:pPr>
            <a:r>
              <a:rPr lang="en-MY" dirty="0">
                <a:latin typeface="Arial" panose="020B0604020202020204" pitchFamily="34" charset="0"/>
                <a:cs typeface="Arial" panose="020B0604020202020204" pitchFamily="34" charset="0"/>
              </a:rPr>
              <a:t>Approaches to SULAM</a:t>
            </a:r>
          </a:p>
          <a:p>
            <a:pPr marL="571500" indent="-571500">
              <a:buFont typeface="+mj-lt"/>
              <a:buAutoNum type="romanUcPeriod"/>
            </a:pPr>
            <a:r>
              <a:rPr lang="en-MY" dirty="0">
                <a:latin typeface="Arial" panose="020B0604020202020204" pitchFamily="34" charset="0"/>
                <a:cs typeface="Arial" panose="020B0604020202020204" pitchFamily="34" charset="0"/>
              </a:rPr>
              <a:t>How SULAM differs from other types of community engagement?</a:t>
            </a:r>
          </a:p>
          <a:p>
            <a:pPr marL="571500" indent="-571500">
              <a:buFont typeface="+mj-lt"/>
              <a:buAutoNum type="romanUcPeriod"/>
            </a:pPr>
            <a:r>
              <a:rPr lang="en-MY" dirty="0">
                <a:latin typeface="Arial" panose="020B0604020202020204" pitchFamily="34" charset="0"/>
                <a:cs typeface="Arial" panose="020B0604020202020204" pitchFamily="34" charset="0"/>
              </a:rPr>
              <a:t>Who benefits from SULAM?</a:t>
            </a:r>
          </a:p>
          <a:p>
            <a:pPr marL="571500" indent="-571500">
              <a:buFont typeface="+mj-lt"/>
              <a:buAutoNum type="romanUcPeriod"/>
            </a:pPr>
            <a:r>
              <a:rPr lang="en-MY" dirty="0">
                <a:latin typeface="Arial" panose="020B0604020202020204" pitchFamily="34" charset="0"/>
                <a:cs typeface="Arial" panose="020B0604020202020204" pitchFamily="34" charset="0"/>
              </a:rPr>
              <a:t>Effective Practices in SULAM?</a:t>
            </a:r>
          </a:p>
          <a:p>
            <a:pPr marL="571500" indent="-571500">
              <a:buFont typeface="+mj-lt"/>
              <a:buAutoNum type="romanUcPeriod"/>
            </a:pPr>
            <a:r>
              <a:rPr lang="en-MY" dirty="0">
                <a:latin typeface="Arial" panose="020B0604020202020204" pitchFamily="34" charset="0"/>
                <a:cs typeface="Arial" panose="020B0604020202020204" pitchFamily="34" charset="0"/>
              </a:rPr>
              <a:t>Examples of SULAM</a:t>
            </a:r>
          </a:p>
        </p:txBody>
      </p:sp>
    </p:spTree>
    <p:extLst>
      <p:ext uri="{BB962C8B-B14F-4D97-AF65-F5344CB8AC3E}">
        <p14:creationId xmlns:p14="http://schemas.microsoft.com/office/powerpoint/2010/main" val="585385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1" dirty="0">
                <a:solidFill>
                  <a:srgbClr val="02098C"/>
                </a:solidFill>
              </a:rPr>
              <a:t>Learning Categories </a:t>
            </a:r>
            <a:r>
              <a:rPr lang="en-US" sz="4800" b="1">
                <a:solidFill>
                  <a:srgbClr val="02098C"/>
                </a:solidFill>
              </a:rPr>
              <a:t>in SULAM</a:t>
            </a:r>
            <a:endParaRPr lang="en-US" sz="4800" b="1" dirty="0">
              <a:solidFill>
                <a:srgbClr val="02098C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7C1B43-80C7-47CE-9716-9EA711C33E8E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81901" y="3894841"/>
            <a:ext cx="2610644" cy="21271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239759" y="1233360"/>
            <a:ext cx="2092260" cy="22768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/>
          <a:srcRect r="10680"/>
          <a:stretch/>
        </p:blipFill>
        <p:spPr>
          <a:xfrm>
            <a:off x="335360" y="3668561"/>
            <a:ext cx="3456384" cy="2353471"/>
          </a:xfrm>
          <a:prstGeom prst="rect">
            <a:avLst/>
          </a:prstGeom>
        </p:spPr>
      </p:pic>
      <p:graphicFrame>
        <p:nvGraphicFramePr>
          <p:cNvPr id="5" name="Diagram 4"/>
          <p:cNvGraphicFramePr/>
          <p:nvPr/>
        </p:nvGraphicFramePr>
        <p:xfrm>
          <a:off x="3599723" y="1762799"/>
          <a:ext cx="4637133" cy="42308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59911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65787"/>
            <a:ext cx="10972800" cy="1143000"/>
          </a:xfrm>
        </p:spPr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OBJECTIVES OF SULAM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667" dirty="0"/>
              <a:t>improve student learning by </a:t>
            </a:r>
            <a:r>
              <a:rPr lang="en-US" sz="2667" dirty="0">
                <a:solidFill>
                  <a:srgbClr val="0000FF"/>
                </a:solidFill>
              </a:rPr>
              <a:t>integrating</a:t>
            </a:r>
            <a:r>
              <a:rPr lang="en-US" sz="2667" dirty="0"/>
              <a:t> theory with practice in the real world. </a:t>
            </a:r>
          </a:p>
          <a:p>
            <a:r>
              <a:rPr lang="en-US" sz="2667" dirty="0"/>
              <a:t>increase </a:t>
            </a:r>
            <a:r>
              <a:rPr lang="en-US" sz="2667" dirty="0">
                <a:solidFill>
                  <a:srgbClr val="0000FF"/>
                </a:solidFill>
              </a:rPr>
              <a:t>soft skills </a:t>
            </a:r>
            <a:r>
              <a:rPr lang="en-US" sz="2667" dirty="0"/>
              <a:t>and </a:t>
            </a:r>
            <a:r>
              <a:rPr lang="en-US" sz="2667" dirty="0">
                <a:solidFill>
                  <a:srgbClr val="0000FF"/>
                </a:solidFill>
              </a:rPr>
              <a:t>civic engagement </a:t>
            </a:r>
            <a:r>
              <a:rPr lang="en-US" sz="2667" dirty="0"/>
              <a:t>among students </a:t>
            </a:r>
          </a:p>
          <a:p>
            <a:r>
              <a:rPr lang="en-US" sz="2667" dirty="0"/>
              <a:t>meet the </a:t>
            </a:r>
            <a:r>
              <a:rPr lang="en-US" sz="2667" dirty="0">
                <a:solidFill>
                  <a:srgbClr val="0000FF"/>
                </a:solidFill>
              </a:rPr>
              <a:t>needs</a:t>
            </a:r>
            <a:r>
              <a:rPr lang="en-US" sz="2667" dirty="0"/>
              <a:t> of the community through volunteerism by using students’ 'expertise'. </a:t>
            </a:r>
          </a:p>
          <a:p>
            <a:r>
              <a:rPr lang="en-US" sz="2667" dirty="0"/>
              <a:t>creating a </a:t>
            </a:r>
            <a:r>
              <a:rPr lang="en-US" sz="2667" dirty="0">
                <a:solidFill>
                  <a:srgbClr val="0000FF"/>
                </a:solidFill>
              </a:rPr>
              <a:t>collaborative</a:t>
            </a:r>
            <a:r>
              <a:rPr lang="en-US" sz="2667" dirty="0"/>
              <a:t> environment between students, lecturers and communities. </a:t>
            </a:r>
          </a:p>
          <a:p>
            <a:r>
              <a:rPr lang="en-US" sz="2667" dirty="0"/>
              <a:t>providing </a:t>
            </a:r>
            <a:r>
              <a:rPr lang="en-US" sz="2667" dirty="0">
                <a:solidFill>
                  <a:srgbClr val="0000FF"/>
                </a:solidFill>
              </a:rPr>
              <a:t>opportunities</a:t>
            </a:r>
            <a:r>
              <a:rPr lang="en-US" sz="2667" dirty="0"/>
              <a:t> for agencies, corporate and NGOs to contribute to the community through volunteering.</a:t>
            </a:r>
          </a:p>
          <a:p>
            <a:r>
              <a:rPr lang="en-US" sz="2667" dirty="0"/>
              <a:t>University’s </a:t>
            </a:r>
            <a:r>
              <a:rPr lang="en-US" sz="2667" dirty="0">
                <a:solidFill>
                  <a:srgbClr val="0000FF"/>
                </a:solidFill>
              </a:rPr>
              <a:t>third mission </a:t>
            </a:r>
            <a:r>
              <a:rPr lang="mr-IN" sz="2667" dirty="0"/>
              <a:t>–</a:t>
            </a:r>
            <a:r>
              <a:rPr lang="en-US" sz="2667" dirty="0"/>
              <a:t> University for Society</a:t>
            </a:r>
          </a:p>
        </p:txBody>
      </p:sp>
    </p:spTree>
    <p:extLst>
      <p:ext uri="{BB962C8B-B14F-4D97-AF65-F5344CB8AC3E}">
        <p14:creationId xmlns:p14="http://schemas.microsoft.com/office/powerpoint/2010/main" val="10931138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Effective Practices in SULAM </a:t>
            </a:r>
            <a:endParaRPr lang="en-US" b="1">
              <a:effectLst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457189" indent="-457189">
              <a:spcBef>
                <a:spcPct val="0"/>
              </a:spcBef>
              <a:buFont typeface="+mj-lt"/>
              <a:buAutoNum type="arabicPeriod"/>
            </a:pPr>
            <a:r>
              <a:rPr lang="en-US" altLang="en-US" sz="2133" dirty="0">
                <a:latin typeface="Arial" charset="0"/>
              </a:rPr>
              <a:t>The assignment is connected to Student Learning Outcomes (SLOs) </a:t>
            </a:r>
          </a:p>
          <a:p>
            <a:pPr marL="457189" indent="-457189">
              <a:spcBef>
                <a:spcPct val="0"/>
              </a:spcBef>
              <a:buFont typeface="+mj-lt"/>
              <a:buAutoNum type="arabicPeriod"/>
            </a:pPr>
            <a:endParaRPr lang="en-US" altLang="en-US" sz="2133" dirty="0">
              <a:latin typeface="Arial" charset="0"/>
            </a:endParaRPr>
          </a:p>
          <a:p>
            <a:pPr marL="457189" indent="-457189">
              <a:spcBef>
                <a:spcPct val="0"/>
              </a:spcBef>
              <a:buFont typeface="+mj-lt"/>
              <a:buAutoNum type="arabicPeriod"/>
            </a:pPr>
            <a:r>
              <a:rPr lang="en-US" altLang="en-US" sz="2133" dirty="0">
                <a:latin typeface="Arial" charset="0"/>
              </a:rPr>
              <a:t>The assignment is connected to course content and those connections  are discussed during class time </a:t>
            </a:r>
          </a:p>
          <a:p>
            <a:pPr marL="457189" indent="-457189">
              <a:spcBef>
                <a:spcPct val="0"/>
              </a:spcBef>
              <a:buFont typeface="+mj-lt"/>
              <a:buAutoNum type="arabicPeriod"/>
            </a:pPr>
            <a:endParaRPr lang="en-US" altLang="en-US" sz="2133" dirty="0">
              <a:latin typeface="Arial" charset="0"/>
            </a:endParaRPr>
          </a:p>
          <a:p>
            <a:pPr marL="457189" indent="-457189">
              <a:spcBef>
                <a:spcPct val="0"/>
              </a:spcBef>
              <a:buFont typeface="+mj-lt"/>
              <a:buAutoNum type="arabicPeriod"/>
            </a:pPr>
            <a:r>
              <a:rPr lang="en-US" altLang="en-US" sz="2133" dirty="0">
                <a:latin typeface="Arial" charset="0"/>
              </a:rPr>
              <a:t>The service activities are organized and executed </a:t>
            </a:r>
            <a:r>
              <a:rPr lang="en-US" altLang="en-US" sz="2133" b="1" dirty="0">
                <a:solidFill>
                  <a:srgbClr val="0000FF"/>
                </a:solidFill>
                <a:latin typeface="Arial" charset="0"/>
              </a:rPr>
              <a:t>with</a:t>
            </a:r>
            <a:r>
              <a:rPr lang="en-US" altLang="en-US" sz="2133" dirty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altLang="en-US" sz="2133" dirty="0">
                <a:latin typeface="Arial" charset="0"/>
              </a:rPr>
              <a:t>the community partner, not for or to the community partner  </a:t>
            </a:r>
          </a:p>
          <a:p>
            <a:pPr marL="457189" indent="-457189">
              <a:spcBef>
                <a:spcPct val="0"/>
              </a:spcBef>
              <a:buFont typeface="+mj-lt"/>
              <a:buAutoNum type="arabicPeriod"/>
            </a:pPr>
            <a:endParaRPr lang="en-US" altLang="en-US" sz="2133" dirty="0">
              <a:latin typeface="Arial" charset="0"/>
            </a:endParaRPr>
          </a:p>
          <a:p>
            <a:pPr marL="457189" indent="-457189">
              <a:spcBef>
                <a:spcPct val="0"/>
              </a:spcBef>
              <a:buFont typeface="+mj-lt"/>
              <a:buAutoNum type="arabicPeriod"/>
            </a:pPr>
            <a:r>
              <a:rPr lang="en-US" altLang="en-US" sz="2133" dirty="0">
                <a:latin typeface="Arial" charset="0"/>
              </a:rPr>
              <a:t>The community partner is non-profit</a:t>
            </a:r>
          </a:p>
          <a:p>
            <a:endParaRPr lang="en-US" sz="2133" dirty="0"/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457189" indent="-457189">
              <a:spcBef>
                <a:spcPct val="0"/>
              </a:spcBef>
              <a:buFont typeface="+mj-lt"/>
              <a:buAutoNum type="arabicPeriod" startAt="5"/>
            </a:pPr>
            <a:r>
              <a:rPr lang="en-US" altLang="en-US" sz="2133" dirty="0">
                <a:latin typeface="Arial" charset="0"/>
              </a:rPr>
              <a:t>Students and lecturers do not receive payment for their service </a:t>
            </a:r>
          </a:p>
          <a:p>
            <a:pPr marL="457189" indent="-457189">
              <a:spcBef>
                <a:spcPct val="0"/>
              </a:spcBef>
              <a:buFont typeface="+mj-lt"/>
              <a:buAutoNum type="arabicPeriod" startAt="5"/>
            </a:pPr>
            <a:endParaRPr lang="en-US" altLang="en-US" sz="2133" dirty="0">
              <a:latin typeface="Arial" charset="0"/>
            </a:endParaRPr>
          </a:p>
          <a:p>
            <a:pPr marL="457189" indent="-457189">
              <a:spcBef>
                <a:spcPct val="0"/>
              </a:spcBef>
              <a:buFont typeface="+mj-lt"/>
              <a:buAutoNum type="arabicPeriod" startAt="5"/>
            </a:pPr>
            <a:r>
              <a:rPr lang="en-US" altLang="en-US" sz="2133" dirty="0">
                <a:latin typeface="Arial" charset="0"/>
              </a:rPr>
              <a:t>There is a </a:t>
            </a:r>
            <a:r>
              <a:rPr lang="en-US" altLang="en-US" sz="2133" b="1" dirty="0">
                <a:solidFill>
                  <a:srgbClr val="0000CC"/>
                </a:solidFill>
                <a:latin typeface="Arial" charset="0"/>
              </a:rPr>
              <a:t>reflection</a:t>
            </a:r>
            <a:r>
              <a:rPr lang="en-US" altLang="en-US" sz="2133" dirty="0">
                <a:latin typeface="Arial" charset="0"/>
              </a:rPr>
              <a:t> component included in the assignment </a:t>
            </a:r>
          </a:p>
          <a:p>
            <a:pPr marL="457189" indent="-457189">
              <a:spcBef>
                <a:spcPct val="0"/>
              </a:spcBef>
              <a:buFont typeface="+mj-lt"/>
              <a:buAutoNum type="arabicPeriod" startAt="5"/>
            </a:pPr>
            <a:endParaRPr lang="en-US" altLang="en-US" sz="2133" dirty="0">
              <a:latin typeface="Arial" charset="0"/>
            </a:endParaRPr>
          </a:p>
          <a:p>
            <a:pPr marL="457189" indent="-457189">
              <a:spcBef>
                <a:spcPct val="0"/>
              </a:spcBef>
              <a:buFont typeface="+mj-lt"/>
              <a:buAutoNum type="arabicPeriod" startAt="5"/>
            </a:pPr>
            <a:r>
              <a:rPr lang="en-US" altLang="en-US" sz="2133" dirty="0">
                <a:latin typeface="Arial" charset="0"/>
              </a:rPr>
              <a:t>Students conduct a significant number of hours serving the community  partner (</a:t>
            </a:r>
            <a:r>
              <a:rPr lang="en-US" altLang="en-US" sz="2133" b="1" dirty="0">
                <a:solidFill>
                  <a:srgbClr val="0000FF"/>
                </a:solidFill>
                <a:latin typeface="Arial" charset="0"/>
              </a:rPr>
              <a:t>20 hours </a:t>
            </a:r>
            <a:r>
              <a:rPr lang="en-US" altLang="en-US" sz="2133" dirty="0">
                <a:latin typeface="Arial" charset="0"/>
              </a:rPr>
              <a:t>over the course of a semester is recommended) </a:t>
            </a:r>
          </a:p>
          <a:p>
            <a:pPr marL="457189" indent="-457189">
              <a:spcBef>
                <a:spcPct val="0"/>
              </a:spcBef>
              <a:buFont typeface="+mj-lt"/>
              <a:buAutoNum type="arabicPeriod" startAt="5"/>
            </a:pPr>
            <a:endParaRPr lang="en-US" altLang="en-US" sz="2133" dirty="0">
              <a:latin typeface="Arial" charset="0"/>
            </a:endParaRPr>
          </a:p>
          <a:p>
            <a:pPr marL="457189" indent="-457189">
              <a:spcBef>
                <a:spcPct val="0"/>
              </a:spcBef>
              <a:buFont typeface="+mj-lt"/>
              <a:buAutoNum type="arabicPeriod" startAt="5"/>
            </a:pPr>
            <a:r>
              <a:rPr lang="en-US" altLang="en-US" sz="2133" dirty="0">
                <a:latin typeface="Arial" charset="0"/>
              </a:rPr>
              <a:t>The service activities are a graded, required component of the course</a:t>
            </a:r>
          </a:p>
          <a:p>
            <a:pPr marL="457189" indent="-457189">
              <a:buFont typeface="+mj-lt"/>
              <a:buAutoNum type="arabicPeriod" startAt="5"/>
            </a:pPr>
            <a:endParaRPr lang="en-US" sz="2133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134823-2F58-4731-9373-8102F3148626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609601" y="3677906"/>
            <a:ext cx="10972641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/>
          <a:p>
            <a:pPr marL="457189" indent="-457189" defTabSz="121917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endParaRPr lang="en-US" altLang="en-US" sz="1600" dirty="0">
              <a:latin typeface="Arial" charset="0"/>
            </a:endParaRPr>
          </a:p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600" dirty="0">
                <a:latin typeface="Arial" charset="0"/>
              </a:rPr>
              <a:t>   </a:t>
            </a:r>
          </a:p>
        </p:txBody>
      </p:sp>
      <p:pic>
        <p:nvPicPr>
          <p:cNvPr id="1030" name="Picture 6" descr="age25image6293049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680885"/>
            <a:ext cx="50800" cy="19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age25image6293049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50800" cy="19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55147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1pPr>
            <a:lvl2pPr marL="742932" indent="-285744">
              <a:defRPr sz="24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2pPr>
            <a:lvl3pPr marL="1142971" indent="-228594">
              <a:defRPr sz="24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3pPr>
            <a:lvl4pPr marL="1600160" indent="-228594">
              <a:defRPr sz="24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4pPr>
            <a:lvl5pPr marL="2057349" indent="-228594">
              <a:defRPr sz="24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5pPr>
            <a:lvl6pPr marL="2514537" indent="-22859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6pPr>
            <a:lvl7pPr marL="2971726" indent="-22859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7pPr>
            <a:lvl8pPr marL="3428914" indent="-22859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8pPr>
            <a:lvl9pPr marL="3886103" indent="-22859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9pPr>
          </a:lstStyle>
          <a:p>
            <a:fld id="{C3E6079A-E7B9-EB49-A2A0-F359D29F6025}" type="slidenum">
              <a:rPr lang="en-US" altLang="en-US" sz="1200"/>
              <a:pPr/>
              <a:t>23</a:t>
            </a:fld>
            <a:endParaRPr lang="en-US" altLang="en-US" sz="1200"/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759" y="140254"/>
            <a:ext cx="10515600" cy="1325563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rgbClr val="0000CC"/>
                </a:solidFill>
              </a:rPr>
              <a:t>SULAM Benefits</a:t>
            </a:r>
          </a:p>
        </p:txBody>
      </p:sp>
      <p:graphicFrame>
        <p:nvGraphicFramePr>
          <p:cNvPr id="2" name="Diagram 1"/>
          <p:cNvGraphicFramePr/>
          <p:nvPr/>
        </p:nvGraphicFramePr>
        <p:xfrm>
          <a:off x="609759" y="1116008"/>
          <a:ext cx="10862839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76738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DE81126-4183-7E49-B188-CDA25EBC800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AE595D2-C317-A64C-9292-36A8629186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6283371-D518-E242-8416-1D7B35C445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C5398B3-67D1-304A-8138-EAB0D0DFBA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695AE60-D59E-7543-A6FA-581BF8BF67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0F7EAA9-ECA3-DE4F-AA07-EDC09F4854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869F26B-33CE-2E4E-879D-80687CE1D5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09B7B7E-1C7A-C744-A166-B449D3156E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one"/>
        </p:bldSub>
      </p:bldGraphic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00CC"/>
                </a:solidFill>
              </a:rPr>
              <a:t>APPROACHES TO SULAM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7C1B43-80C7-47CE-9716-9EA711C33E8E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127539" y="2637009"/>
            <a:ext cx="676899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3026C5"/>
                </a:solidFill>
              </a:rPr>
              <a:t>II. Indirect SULAM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>Working on broad issues, environmental projects--</a:t>
            </a:r>
            <a:r>
              <a:rPr lang="en-MY" sz="2400" dirty="0"/>
              <a:t>Focusing on resources to a problem rather than working directly to solve a problem.</a:t>
            </a:r>
          </a:p>
          <a:p>
            <a:r>
              <a:rPr lang="en-US" sz="2400" dirty="0"/>
              <a:t> </a:t>
            </a:r>
          </a:p>
        </p:txBody>
      </p:sp>
      <p:sp>
        <p:nvSpPr>
          <p:cNvPr id="7" name="Rectangle 6"/>
          <p:cNvSpPr/>
          <p:nvPr/>
        </p:nvSpPr>
        <p:spPr>
          <a:xfrm>
            <a:off x="4127539" y="4246121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rgbClr val="3026C5"/>
                </a:solidFill>
              </a:rPr>
              <a:t>III. Advocacy SULAM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>Educating others about topics of public interest </a:t>
            </a:r>
          </a:p>
        </p:txBody>
      </p:sp>
      <p:sp>
        <p:nvSpPr>
          <p:cNvPr id="8" name="Rectangle 7"/>
          <p:cNvSpPr/>
          <p:nvPr/>
        </p:nvSpPr>
        <p:spPr>
          <a:xfrm>
            <a:off x="4100335" y="4995009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rgbClr val="3026C5"/>
                </a:solidFill>
              </a:rPr>
              <a:t>IV. Research-based SULAM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>Gathering and presenting information on areas of interest and need </a:t>
            </a:r>
          </a:p>
        </p:txBody>
      </p:sp>
      <p:sp>
        <p:nvSpPr>
          <p:cNvPr id="10" name="Rectangle 9"/>
          <p:cNvSpPr/>
          <p:nvPr/>
        </p:nvSpPr>
        <p:spPr>
          <a:xfrm>
            <a:off x="4128805" y="1738767"/>
            <a:ext cx="607570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b="1" dirty="0">
                <a:solidFill>
                  <a:srgbClr val="3026C5"/>
                </a:solidFill>
              </a:rPr>
              <a:t>I. Direct SULAM</a:t>
            </a:r>
          </a:p>
          <a:p>
            <a:r>
              <a:rPr lang="en-US" sz="2400" dirty="0"/>
              <a:t>Person-to-person, face-to-face service projects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/>
          <a:srcRect l="30232" r="16418"/>
          <a:stretch/>
        </p:blipFill>
        <p:spPr>
          <a:xfrm>
            <a:off x="503060" y="1834497"/>
            <a:ext cx="3202872" cy="4104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699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I. Direct SULAM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Examples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Tutoring other students and adults </a:t>
            </a:r>
          </a:p>
          <a:p>
            <a:r>
              <a:rPr lang="en-US" dirty="0"/>
              <a:t>Conducting art/music/dance lessons for younger students </a:t>
            </a:r>
          </a:p>
          <a:p>
            <a:r>
              <a:rPr lang="en-US" dirty="0"/>
              <a:t>Helping other students resolve conflicts </a:t>
            </a:r>
          </a:p>
          <a:p>
            <a:r>
              <a:rPr lang="en-US" dirty="0"/>
              <a:t>Creating life reviews for Hospice patients </a:t>
            </a:r>
          </a:p>
          <a:p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Impact on Skills Practices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Caring for others </a:t>
            </a:r>
          </a:p>
          <a:p>
            <a:r>
              <a:rPr lang="en-US" dirty="0"/>
              <a:t>Dependability </a:t>
            </a:r>
          </a:p>
          <a:p>
            <a:r>
              <a:rPr lang="en-US" dirty="0"/>
              <a:t>Interpersonal skills </a:t>
            </a:r>
          </a:p>
          <a:p>
            <a:r>
              <a:rPr lang="en-US" dirty="0"/>
              <a:t>Problem-solving </a:t>
            </a:r>
          </a:p>
          <a:p>
            <a:r>
              <a:rPr lang="en-US" dirty="0"/>
              <a:t>“Big picture” learning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99748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II. Indirect SULAM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Examples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Compiling a town history </a:t>
            </a:r>
          </a:p>
          <a:p>
            <a:r>
              <a:rPr lang="en-US" dirty="0"/>
              <a:t>Restoring historic structures or building low-income housing </a:t>
            </a:r>
          </a:p>
          <a:p>
            <a:r>
              <a:rPr lang="en-US" dirty="0"/>
              <a:t>Restoring ecosystems </a:t>
            </a:r>
          </a:p>
          <a:p>
            <a:r>
              <a:rPr lang="en-US" dirty="0"/>
              <a:t>Preparing preserve areas for public use </a:t>
            </a:r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Impact on Skills Practices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Cooperation </a:t>
            </a:r>
          </a:p>
          <a:p>
            <a:r>
              <a:rPr lang="en-US" dirty="0"/>
              <a:t>Teamwork skills </a:t>
            </a:r>
          </a:p>
          <a:p>
            <a:r>
              <a:rPr lang="en-US" dirty="0"/>
              <a:t>Playing different roles </a:t>
            </a:r>
          </a:p>
          <a:p>
            <a:r>
              <a:rPr lang="en-US" dirty="0" err="1"/>
              <a:t>Organising</a:t>
            </a:r>
            <a:r>
              <a:rPr lang="en-US" dirty="0"/>
              <a:t> </a:t>
            </a:r>
          </a:p>
          <a:p>
            <a:r>
              <a:rPr lang="en-US" dirty="0" err="1"/>
              <a:t>Prioritising</a:t>
            </a:r>
            <a:r>
              <a:rPr lang="en-US" dirty="0"/>
              <a:t> </a:t>
            </a:r>
          </a:p>
          <a:p>
            <a:r>
              <a:rPr lang="en-US" dirty="0"/>
              <a:t>Project-specific skills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38008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III. Advocacy SULAM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Examples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Planning and putting on public forums on topics of interest in the community </a:t>
            </a:r>
          </a:p>
          <a:p>
            <a:r>
              <a:rPr lang="en-US" dirty="0"/>
              <a:t>Conducting public information campaigns on topics of interest or local needs </a:t>
            </a:r>
          </a:p>
          <a:p>
            <a:r>
              <a:rPr lang="en-US" dirty="0"/>
              <a:t>Working with elected officials to draft legislation to improve communities </a:t>
            </a:r>
          </a:p>
          <a:p>
            <a:r>
              <a:rPr lang="en-US" dirty="0"/>
              <a:t>Training the community in fire safety or disaster preparation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Impact on Skills Practices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Understanding rules </a:t>
            </a:r>
          </a:p>
          <a:p>
            <a:r>
              <a:rPr lang="en-US" dirty="0"/>
              <a:t>Systems </a:t>
            </a:r>
          </a:p>
          <a:p>
            <a:r>
              <a:rPr lang="en-US" dirty="0"/>
              <a:t>Processes </a:t>
            </a:r>
          </a:p>
          <a:p>
            <a:r>
              <a:rPr lang="en-US" dirty="0"/>
              <a:t>Engaged citizenship </a:t>
            </a:r>
          </a:p>
          <a:p>
            <a:r>
              <a:rPr lang="en-US" dirty="0"/>
              <a:t>Working with adults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33943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IV. Research-based SULAM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Examples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/>
              <a:t>Writing a guide on available community services; Translating it into Malay or other languages of new residents </a:t>
            </a:r>
          </a:p>
          <a:p>
            <a:r>
              <a:rPr lang="en-US" dirty="0"/>
              <a:t>Conducting longitudinal studies of local bodies of water; water testing for local residents; </a:t>
            </a:r>
          </a:p>
          <a:p>
            <a:r>
              <a:rPr lang="en-US" dirty="0"/>
              <a:t>Gathering information and creating brochures or videos for non- profit or government agencies; </a:t>
            </a:r>
          </a:p>
          <a:p>
            <a:r>
              <a:rPr lang="en-US" dirty="0"/>
              <a:t>Mapping state lands and monitoring flora and fauna; </a:t>
            </a:r>
          </a:p>
          <a:p>
            <a:r>
              <a:rPr lang="en-US" dirty="0"/>
              <a:t>Conducting surveys, studies, evaluations, experiments, </a:t>
            </a:r>
          </a:p>
          <a:p>
            <a:r>
              <a:rPr lang="en-US" dirty="0"/>
              <a:t>interviews, </a:t>
            </a:r>
            <a:r>
              <a:rPr lang="en-US" dirty="0" err="1"/>
              <a:t>etc</a:t>
            </a:r>
            <a:r>
              <a:rPr lang="en-US" dirty="0"/>
              <a:t>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Impact on Skills Practices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Learn how to learn/get answers/find information, </a:t>
            </a:r>
          </a:p>
          <a:p>
            <a:r>
              <a:rPr lang="en-US" dirty="0"/>
              <a:t>Make discriminating judgments, </a:t>
            </a:r>
          </a:p>
          <a:p>
            <a:r>
              <a:rPr lang="en-US" dirty="0"/>
              <a:t>Work systematically, </a:t>
            </a:r>
          </a:p>
          <a:p>
            <a:r>
              <a:rPr lang="en-US" dirty="0"/>
              <a:t>Organizational skills, </a:t>
            </a:r>
          </a:p>
          <a:p>
            <a:r>
              <a:rPr lang="en-US" dirty="0"/>
              <a:t>How to assess, </a:t>
            </a:r>
          </a:p>
          <a:p>
            <a:r>
              <a:rPr lang="en-US" dirty="0"/>
              <a:t>Evaluate and test hypotheses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46073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589" y="4191001"/>
            <a:ext cx="12188825" cy="2667000"/>
          </a:xfrm>
          <a:prstGeom prst="rect">
            <a:avLst/>
          </a:prstGeom>
          <a:solidFill>
            <a:schemeClr val="bg1">
              <a:lumMod val="9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173172"/>
            <a:ext cx="10515600" cy="1325563"/>
          </a:xfrm>
        </p:spPr>
        <p:txBody>
          <a:bodyPr/>
          <a:lstStyle/>
          <a:p>
            <a:r>
              <a:rPr lang="en-US" dirty="0"/>
              <a:t>Benefits of SULAM</a:t>
            </a:r>
          </a:p>
        </p:txBody>
      </p:sp>
      <p:sp>
        <p:nvSpPr>
          <p:cNvPr id="25" name="Oval 24"/>
          <p:cNvSpPr/>
          <p:nvPr/>
        </p:nvSpPr>
        <p:spPr>
          <a:xfrm>
            <a:off x="3462048" y="5951260"/>
            <a:ext cx="5267904" cy="297140"/>
          </a:xfrm>
          <a:prstGeom prst="ellipse">
            <a:avLst/>
          </a:prstGeom>
          <a:gradFill flip="none" rotWithShape="1">
            <a:gsLst>
              <a:gs pos="0">
                <a:schemeClr val="tx1">
                  <a:lumMod val="0"/>
                  <a:alpha val="26000"/>
                </a:schemeClr>
              </a:gs>
              <a:gs pos="70000">
                <a:schemeClr val="bg1">
                  <a:alpha val="0"/>
                  <a:lumMod val="0"/>
                  <a:lumOff val="10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49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8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8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7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46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96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45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94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00">
              <a:defRPr/>
            </a:pPr>
            <a:endParaRPr lang="en-US" sz="1800" kern="0">
              <a:solidFill>
                <a:sysClr val="window" lastClr="FFFFFF"/>
              </a:solidFill>
              <a:latin typeface="Calibri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4293322" y="1274360"/>
            <a:ext cx="3605356" cy="4550350"/>
            <a:chOff x="3697288" y="414338"/>
            <a:chExt cx="4784725" cy="6038850"/>
          </a:xfrm>
          <a:scene3d>
            <a:camera prst="orthographicFront"/>
            <a:lightRig rig="threePt" dir="t"/>
          </a:scene3d>
        </p:grpSpPr>
        <p:sp>
          <p:nvSpPr>
            <p:cNvPr id="20" name="Freeform 15"/>
            <p:cNvSpPr>
              <a:spLocks/>
            </p:cNvSpPr>
            <p:nvPr/>
          </p:nvSpPr>
          <p:spPr bwMode="auto">
            <a:xfrm>
              <a:off x="6154738" y="414338"/>
              <a:ext cx="2327275" cy="4789488"/>
            </a:xfrm>
            <a:custGeom>
              <a:avLst/>
              <a:gdLst>
                <a:gd name="T0" fmla="*/ 510 w 1466"/>
                <a:gd name="T1" fmla="*/ 10 h 3017"/>
                <a:gd name="T2" fmla="*/ 594 w 1466"/>
                <a:gd name="T3" fmla="*/ 75 h 3017"/>
                <a:gd name="T4" fmla="*/ 660 w 1466"/>
                <a:gd name="T5" fmla="*/ 191 h 3017"/>
                <a:gd name="T6" fmla="*/ 703 w 1466"/>
                <a:gd name="T7" fmla="*/ 351 h 3017"/>
                <a:gd name="T8" fmla="*/ 716 w 1466"/>
                <a:gd name="T9" fmla="*/ 545 h 3017"/>
                <a:gd name="T10" fmla="*/ 694 w 1466"/>
                <a:gd name="T11" fmla="*/ 753 h 3017"/>
                <a:gd name="T12" fmla="*/ 634 w 1466"/>
                <a:gd name="T13" fmla="*/ 925 h 3017"/>
                <a:gd name="T14" fmla="*/ 550 w 1466"/>
                <a:gd name="T15" fmla="*/ 1070 h 3017"/>
                <a:gd name="T16" fmla="*/ 466 w 1466"/>
                <a:gd name="T17" fmla="*/ 1192 h 3017"/>
                <a:gd name="T18" fmla="*/ 399 w 1466"/>
                <a:gd name="T19" fmla="*/ 1297 h 3017"/>
                <a:gd name="T20" fmla="*/ 370 w 1466"/>
                <a:gd name="T21" fmla="*/ 1389 h 3017"/>
                <a:gd name="T22" fmla="*/ 397 w 1466"/>
                <a:gd name="T23" fmla="*/ 1465 h 3017"/>
                <a:gd name="T24" fmla="*/ 462 w 1466"/>
                <a:gd name="T25" fmla="*/ 1506 h 3017"/>
                <a:gd name="T26" fmla="*/ 557 w 1466"/>
                <a:gd name="T27" fmla="*/ 1523 h 3017"/>
                <a:gd name="T28" fmla="*/ 674 w 1466"/>
                <a:gd name="T29" fmla="*/ 1525 h 3017"/>
                <a:gd name="T30" fmla="*/ 806 w 1466"/>
                <a:gd name="T31" fmla="*/ 1520 h 3017"/>
                <a:gd name="T32" fmla="*/ 944 w 1466"/>
                <a:gd name="T33" fmla="*/ 1520 h 3017"/>
                <a:gd name="T34" fmla="*/ 1083 w 1466"/>
                <a:gd name="T35" fmla="*/ 1532 h 3017"/>
                <a:gd name="T36" fmla="*/ 1216 w 1466"/>
                <a:gd name="T37" fmla="*/ 1569 h 3017"/>
                <a:gd name="T38" fmla="*/ 1331 w 1466"/>
                <a:gd name="T39" fmla="*/ 1647 h 3017"/>
                <a:gd name="T40" fmla="*/ 1413 w 1466"/>
                <a:gd name="T41" fmla="*/ 1756 h 3017"/>
                <a:gd name="T42" fmla="*/ 1458 w 1466"/>
                <a:gd name="T43" fmla="*/ 1883 h 3017"/>
                <a:gd name="T44" fmla="*/ 1464 w 1466"/>
                <a:gd name="T45" fmla="*/ 2016 h 3017"/>
                <a:gd name="T46" fmla="*/ 1427 w 1466"/>
                <a:gd name="T47" fmla="*/ 2143 h 3017"/>
                <a:gd name="T48" fmla="*/ 1346 w 1466"/>
                <a:gd name="T49" fmla="*/ 2249 h 3017"/>
                <a:gd name="T50" fmla="*/ 1361 w 1466"/>
                <a:gd name="T51" fmla="*/ 2264 h 3017"/>
                <a:gd name="T52" fmla="*/ 1395 w 1466"/>
                <a:gd name="T53" fmla="*/ 2309 h 3017"/>
                <a:gd name="T54" fmla="*/ 1428 w 1466"/>
                <a:gd name="T55" fmla="*/ 2385 h 3017"/>
                <a:gd name="T56" fmla="*/ 1447 w 1466"/>
                <a:gd name="T57" fmla="*/ 2495 h 3017"/>
                <a:gd name="T58" fmla="*/ 1438 w 1466"/>
                <a:gd name="T59" fmla="*/ 2599 h 3017"/>
                <a:gd name="T60" fmla="*/ 896 w 1466"/>
                <a:gd name="T61" fmla="*/ 2690 h 3017"/>
                <a:gd name="T62" fmla="*/ 936 w 1466"/>
                <a:gd name="T63" fmla="*/ 2767 h 3017"/>
                <a:gd name="T64" fmla="*/ 941 w 1466"/>
                <a:gd name="T65" fmla="*/ 2849 h 3017"/>
                <a:gd name="T66" fmla="*/ 906 w 1466"/>
                <a:gd name="T67" fmla="*/ 2933 h 3017"/>
                <a:gd name="T68" fmla="*/ 855 w 1466"/>
                <a:gd name="T69" fmla="*/ 2983 h 3017"/>
                <a:gd name="T70" fmla="*/ 775 w 1466"/>
                <a:gd name="T71" fmla="*/ 3014 h 3017"/>
                <a:gd name="T72" fmla="*/ 675 w 1466"/>
                <a:gd name="T73" fmla="*/ 3004 h 3017"/>
                <a:gd name="T74" fmla="*/ 592 w 1466"/>
                <a:gd name="T75" fmla="*/ 2946 h 3017"/>
                <a:gd name="T76" fmla="*/ 549 w 1466"/>
                <a:gd name="T77" fmla="*/ 2854 h 3017"/>
                <a:gd name="T78" fmla="*/ 556 w 1466"/>
                <a:gd name="T79" fmla="*/ 2752 h 3017"/>
                <a:gd name="T80" fmla="*/ 613 w 1466"/>
                <a:gd name="T81" fmla="*/ 2669 h 3017"/>
                <a:gd name="T82" fmla="*/ 0 w 1466"/>
                <a:gd name="T83" fmla="*/ 2599 h 3017"/>
                <a:gd name="T84" fmla="*/ 67 w 1466"/>
                <a:gd name="T85" fmla="*/ 2123 h 3017"/>
                <a:gd name="T86" fmla="*/ 140 w 1466"/>
                <a:gd name="T87" fmla="*/ 2132 h 3017"/>
                <a:gd name="T88" fmla="*/ 257 w 1466"/>
                <a:gd name="T89" fmla="*/ 2106 h 3017"/>
                <a:gd name="T90" fmla="*/ 350 w 1466"/>
                <a:gd name="T91" fmla="*/ 2035 h 3017"/>
                <a:gd name="T92" fmla="*/ 406 w 1466"/>
                <a:gd name="T93" fmla="*/ 1932 h 3017"/>
                <a:gd name="T94" fmla="*/ 415 w 1466"/>
                <a:gd name="T95" fmla="*/ 1817 h 3017"/>
                <a:gd name="T96" fmla="*/ 383 w 1466"/>
                <a:gd name="T97" fmla="*/ 1720 h 3017"/>
                <a:gd name="T98" fmla="*/ 300 w 1466"/>
                <a:gd name="T99" fmla="*/ 1627 h 3017"/>
                <a:gd name="T100" fmla="*/ 183 w 1466"/>
                <a:gd name="T101" fmla="*/ 1578 h 3017"/>
                <a:gd name="T102" fmla="*/ 101 w 1466"/>
                <a:gd name="T103" fmla="*/ 1578 h 3017"/>
                <a:gd name="T104" fmla="*/ 0 w 1466"/>
                <a:gd name="T105" fmla="*/ 1613 h 3017"/>
                <a:gd name="T106" fmla="*/ 82 w 1466"/>
                <a:gd name="T107" fmla="*/ 659 h 3017"/>
                <a:gd name="T108" fmla="*/ 172 w 1466"/>
                <a:gd name="T109" fmla="*/ 440 h 3017"/>
                <a:gd name="T110" fmla="*/ 213 w 1466"/>
                <a:gd name="T111" fmla="*/ 247 h 3017"/>
                <a:gd name="T112" fmla="*/ 255 w 1466"/>
                <a:gd name="T113" fmla="*/ 119 h 3017"/>
                <a:gd name="T114" fmla="*/ 315 w 1466"/>
                <a:gd name="T115" fmla="*/ 41 h 3017"/>
                <a:gd name="T116" fmla="*/ 406 w 1466"/>
                <a:gd name="T117" fmla="*/ 4 h 3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466" h="3017">
                  <a:moveTo>
                    <a:pt x="447" y="0"/>
                  </a:moveTo>
                  <a:lnTo>
                    <a:pt x="479" y="1"/>
                  </a:lnTo>
                  <a:lnTo>
                    <a:pt x="510" y="10"/>
                  </a:lnTo>
                  <a:lnTo>
                    <a:pt x="540" y="25"/>
                  </a:lnTo>
                  <a:lnTo>
                    <a:pt x="568" y="47"/>
                  </a:lnTo>
                  <a:lnTo>
                    <a:pt x="594" y="75"/>
                  </a:lnTo>
                  <a:lnTo>
                    <a:pt x="619" y="108"/>
                  </a:lnTo>
                  <a:lnTo>
                    <a:pt x="641" y="148"/>
                  </a:lnTo>
                  <a:lnTo>
                    <a:pt x="660" y="191"/>
                  </a:lnTo>
                  <a:lnTo>
                    <a:pt x="678" y="240"/>
                  </a:lnTo>
                  <a:lnTo>
                    <a:pt x="693" y="293"/>
                  </a:lnTo>
                  <a:lnTo>
                    <a:pt x="703" y="351"/>
                  </a:lnTo>
                  <a:lnTo>
                    <a:pt x="711" y="412"/>
                  </a:lnTo>
                  <a:lnTo>
                    <a:pt x="716" y="477"/>
                  </a:lnTo>
                  <a:lnTo>
                    <a:pt x="716" y="545"/>
                  </a:lnTo>
                  <a:lnTo>
                    <a:pt x="712" y="615"/>
                  </a:lnTo>
                  <a:lnTo>
                    <a:pt x="705" y="688"/>
                  </a:lnTo>
                  <a:lnTo>
                    <a:pt x="694" y="753"/>
                  </a:lnTo>
                  <a:lnTo>
                    <a:pt x="678" y="813"/>
                  </a:lnTo>
                  <a:lnTo>
                    <a:pt x="657" y="870"/>
                  </a:lnTo>
                  <a:lnTo>
                    <a:pt x="634" y="925"/>
                  </a:lnTo>
                  <a:lnTo>
                    <a:pt x="607" y="975"/>
                  </a:lnTo>
                  <a:lnTo>
                    <a:pt x="579" y="1024"/>
                  </a:lnTo>
                  <a:lnTo>
                    <a:pt x="550" y="1070"/>
                  </a:lnTo>
                  <a:lnTo>
                    <a:pt x="522" y="1113"/>
                  </a:lnTo>
                  <a:lnTo>
                    <a:pt x="493" y="1154"/>
                  </a:lnTo>
                  <a:lnTo>
                    <a:pt x="466" y="1192"/>
                  </a:lnTo>
                  <a:lnTo>
                    <a:pt x="441" y="1229"/>
                  </a:lnTo>
                  <a:lnTo>
                    <a:pt x="418" y="1264"/>
                  </a:lnTo>
                  <a:lnTo>
                    <a:pt x="399" y="1297"/>
                  </a:lnTo>
                  <a:lnTo>
                    <a:pt x="384" y="1329"/>
                  </a:lnTo>
                  <a:lnTo>
                    <a:pt x="375" y="1359"/>
                  </a:lnTo>
                  <a:lnTo>
                    <a:pt x="370" y="1389"/>
                  </a:lnTo>
                  <a:lnTo>
                    <a:pt x="373" y="1416"/>
                  </a:lnTo>
                  <a:lnTo>
                    <a:pt x="383" y="1444"/>
                  </a:lnTo>
                  <a:lnTo>
                    <a:pt x="397" y="1465"/>
                  </a:lnTo>
                  <a:lnTo>
                    <a:pt x="414" y="1482"/>
                  </a:lnTo>
                  <a:lnTo>
                    <a:pt x="436" y="1496"/>
                  </a:lnTo>
                  <a:lnTo>
                    <a:pt x="462" y="1506"/>
                  </a:lnTo>
                  <a:lnTo>
                    <a:pt x="490" y="1515"/>
                  </a:lnTo>
                  <a:lnTo>
                    <a:pt x="523" y="1519"/>
                  </a:lnTo>
                  <a:lnTo>
                    <a:pt x="557" y="1523"/>
                  </a:lnTo>
                  <a:lnTo>
                    <a:pt x="594" y="1525"/>
                  </a:lnTo>
                  <a:lnTo>
                    <a:pt x="634" y="1525"/>
                  </a:lnTo>
                  <a:lnTo>
                    <a:pt x="674" y="1525"/>
                  </a:lnTo>
                  <a:lnTo>
                    <a:pt x="717" y="1524"/>
                  </a:lnTo>
                  <a:lnTo>
                    <a:pt x="761" y="1521"/>
                  </a:lnTo>
                  <a:lnTo>
                    <a:pt x="806" y="1520"/>
                  </a:lnTo>
                  <a:lnTo>
                    <a:pt x="852" y="1519"/>
                  </a:lnTo>
                  <a:lnTo>
                    <a:pt x="898" y="1519"/>
                  </a:lnTo>
                  <a:lnTo>
                    <a:pt x="944" y="1520"/>
                  </a:lnTo>
                  <a:lnTo>
                    <a:pt x="992" y="1521"/>
                  </a:lnTo>
                  <a:lnTo>
                    <a:pt x="1037" y="1526"/>
                  </a:lnTo>
                  <a:lnTo>
                    <a:pt x="1083" y="1532"/>
                  </a:lnTo>
                  <a:lnTo>
                    <a:pt x="1127" y="1541"/>
                  </a:lnTo>
                  <a:lnTo>
                    <a:pt x="1171" y="1551"/>
                  </a:lnTo>
                  <a:lnTo>
                    <a:pt x="1216" y="1569"/>
                  </a:lnTo>
                  <a:lnTo>
                    <a:pt x="1258" y="1591"/>
                  </a:lnTo>
                  <a:lnTo>
                    <a:pt x="1297" y="1617"/>
                  </a:lnTo>
                  <a:lnTo>
                    <a:pt x="1331" y="1647"/>
                  </a:lnTo>
                  <a:lnTo>
                    <a:pt x="1362" y="1681"/>
                  </a:lnTo>
                  <a:lnTo>
                    <a:pt x="1390" y="1717"/>
                  </a:lnTo>
                  <a:lnTo>
                    <a:pt x="1413" y="1756"/>
                  </a:lnTo>
                  <a:lnTo>
                    <a:pt x="1432" y="1796"/>
                  </a:lnTo>
                  <a:lnTo>
                    <a:pt x="1447" y="1839"/>
                  </a:lnTo>
                  <a:lnTo>
                    <a:pt x="1458" y="1883"/>
                  </a:lnTo>
                  <a:lnTo>
                    <a:pt x="1464" y="1927"/>
                  </a:lnTo>
                  <a:lnTo>
                    <a:pt x="1466" y="1972"/>
                  </a:lnTo>
                  <a:lnTo>
                    <a:pt x="1464" y="2016"/>
                  </a:lnTo>
                  <a:lnTo>
                    <a:pt x="1456" y="2059"/>
                  </a:lnTo>
                  <a:lnTo>
                    <a:pt x="1444" y="2101"/>
                  </a:lnTo>
                  <a:lnTo>
                    <a:pt x="1427" y="2143"/>
                  </a:lnTo>
                  <a:lnTo>
                    <a:pt x="1405" y="2181"/>
                  </a:lnTo>
                  <a:lnTo>
                    <a:pt x="1379" y="2217"/>
                  </a:lnTo>
                  <a:lnTo>
                    <a:pt x="1346" y="2249"/>
                  </a:lnTo>
                  <a:lnTo>
                    <a:pt x="1349" y="2251"/>
                  </a:lnTo>
                  <a:lnTo>
                    <a:pt x="1353" y="2256"/>
                  </a:lnTo>
                  <a:lnTo>
                    <a:pt x="1361" y="2264"/>
                  </a:lnTo>
                  <a:lnTo>
                    <a:pt x="1372" y="2275"/>
                  </a:lnTo>
                  <a:lnTo>
                    <a:pt x="1382" y="2290"/>
                  </a:lnTo>
                  <a:lnTo>
                    <a:pt x="1395" y="2309"/>
                  </a:lnTo>
                  <a:lnTo>
                    <a:pt x="1406" y="2331"/>
                  </a:lnTo>
                  <a:lnTo>
                    <a:pt x="1418" y="2356"/>
                  </a:lnTo>
                  <a:lnTo>
                    <a:pt x="1428" y="2385"/>
                  </a:lnTo>
                  <a:lnTo>
                    <a:pt x="1438" y="2419"/>
                  </a:lnTo>
                  <a:lnTo>
                    <a:pt x="1443" y="2454"/>
                  </a:lnTo>
                  <a:lnTo>
                    <a:pt x="1447" y="2495"/>
                  </a:lnTo>
                  <a:lnTo>
                    <a:pt x="1446" y="2539"/>
                  </a:lnTo>
                  <a:lnTo>
                    <a:pt x="1443" y="2570"/>
                  </a:lnTo>
                  <a:lnTo>
                    <a:pt x="1438" y="2599"/>
                  </a:lnTo>
                  <a:lnTo>
                    <a:pt x="795" y="2599"/>
                  </a:lnTo>
                  <a:lnTo>
                    <a:pt x="875" y="2669"/>
                  </a:lnTo>
                  <a:lnTo>
                    <a:pt x="896" y="2690"/>
                  </a:lnTo>
                  <a:lnTo>
                    <a:pt x="913" y="2714"/>
                  </a:lnTo>
                  <a:lnTo>
                    <a:pt x="927" y="2740"/>
                  </a:lnTo>
                  <a:lnTo>
                    <a:pt x="936" y="2767"/>
                  </a:lnTo>
                  <a:lnTo>
                    <a:pt x="942" y="2796"/>
                  </a:lnTo>
                  <a:lnTo>
                    <a:pt x="943" y="2817"/>
                  </a:lnTo>
                  <a:lnTo>
                    <a:pt x="941" y="2849"/>
                  </a:lnTo>
                  <a:lnTo>
                    <a:pt x="934" y="2879"/>
                  </a:lnTo>
                  <a:lnTo>
                    <a:pt x="921" y="2907"/>
                  </a:lnTo>
                  <a:lnTo>
                    <a:pt x="906" y="2933"/>
                  </a:lnTo>
                  <a:lnTo>
                    <a:pt x="885" y="2958"/>
                  </a:lnTo>
                  <a:lnTo>
                    <a:pt x="878" y="2965"/>
                  </a:lnTo>
                  <a:lnTo>
                    <a:pt x="855" y="2983"/>
                  </a:lnTo>
                  <a:lnTo>
                    <a:pt x="830" y="2997"/>
                  </a:lnTo>
                  <a:lnTo>
                    <a:pt x="802" y="3009"/>
                  </a:lnTo>
                  <a:lnTo>
                    <a:pt x="775" y="3014"/>
                  </a:lnTo>
                  <a:lnTo>
                    <a:pt x="745" y="3017"/>
                  </a:lnTo>
                  <a:lnTo>
                    <a:pt x="709" y="3013"/>
                  </a:lnTo>
                  <a:lnTo>
                    <a:pt x="675" y="3004"/>
                  </a:lnTo>
                  <a:lnTo>
                    <a:pt x="644" y="2990"/>
                  </a:lnTo>
                  <a:lnTo>
                    <a:pt x="616" y="2970"/>
                  </a:lnTo>
                  <a:lnTo>
                    <a:pt x="592" y="2946"/>
                  </a:lnTo>
                  <a:lnTo>
                    <a:pt x="572" y="2918"/>
                  </a:lnTo>
                  <a:lnTo>
                    <a:pt x="559" y="2887"/>
                  </a:lnTo>
                  <a:lnTo>
                    <a:pt x="549" y="2854"/>
                  </a:lnTo>
                  <a:lnTo>
                    <a:pt x="546" y="2819"/>
                  </a:lnTo>
                  <a:lnTo>
                    <a:pt x="548" y="2786"/>
                  </a:lnTo>
                  <a:lnTo>
                    <a:pt x="556" y="2752"/>
                  </a:lnTo>
                  <a:lnTo>
                    <a:pt x="570" y="2722"/>
                  </a:lnTo>
                  <a:lnTo>
                    <a:pt x="589" y="2694"/>
                  </a:lnTo>
                  <a:lnTo>
                    <a:pt x="613" y="2669"/>
                  </a:lnTo>
                  <a:lnTo>
                    <a:pt x="626" y="2658"/>
                  </a:lnTo>
                  <a:lnTo>
                    <a:pt x="626" y="2599"/>
                  </a:lnTo>
                  <a:lnTo>
                    <a:pt x="0" y="2599"/>
                  </a:lnTo>
                  <a:lnTo>
                    <a:pt x="0" y="2095"/>
                  </a:lnTo>
                  <a:lnTo>
                    <a:pt x="32" y="2111"/>
                  </a:lnTo>
                  <a:lnTo>
                    <a:pt x="67" y="2123"/>
                  </a:lnTo>
                  <a:lnTo>
                    <a:pt x="102" y="2130"/>
                  </a:lnTo>
                  <a:lnTo>
                    <a:pt x="139" y="2132"/>
                  </a:lnTo>
                  <a:lnTo>
                    <a:pt x="140" y="2132"/>
                  </a:lnTo>
                  <a:lnTo>
                    <a:pt x="181" y="2129"/>
                  </a:lnTo>
                  <a:lnTo>
                    <a:pt x="220" y="2121"/>
                  </a:lnTo>
                  <a:lnTo>
                    <a:pt x="257" y="2106"/>
                  </a:lnTo>
                  <a:lnTo>
                    <a:pt x="292" y="2087"/>
                  </a:lnTo>
                  <a:lnTo>
                    <a:pt x="323" y="2063"/>
                  </a:lnTo>
                  <a:lnTo>
                    <a:pt x="350" y="2035"/>
                  </a:lnTo>
                  <a:lnTo>
                    <a:pt x="374" y="2004"/>
                  </a:lnTo>
                  <a:lnTo>
                    <a:pt x="392" y="1971"/>
                  </a:lnTo>
                  <a:lnTo>
                    <a:pt x="406" y="1932"/>
                  </a:lnTo>
                  <a:lnTo>
                    <a:pt x="414" y="1893"/>
                  </a:lnTo>
                  <a:lnTo>
                    <a:pt x="418" y="1853"/>
                  </a:lnTo>
                  <a:lnTo>
                    <a:pt x="415" y="1817"/>
                  </a:lnTo>
                  <a:lnTo>
                    <a:pt x="408" y="1784"/>
                  </a:lnTo>
                  <a:lnTo>
                    <a:pt x="398" y="1750"/>
                  </a:lnTo>
                  <a:lnTo>
                    <a:pt x="383" y="1720"/>
                  </a:lnTo>
                  <a:lnTo>
                    <a:pt x="360" y="1684"/>
                  </a:lnTo>
                  <a:lnTo>
                    <a:pt x="332" y="1653"/>
                  </a:lnTo>
                  <a:lnTo>
                    <a:pt x="300" y="1627"/>
                  </a:lnTo>
                  <a:lnTo>
                    <a:pt x="264" y="1605"/>
                  </a:lnTo>
                  <a:lnTo>
                    <a:pt x="225" y="1588"/>
                  </a:lnTo>
                  <a:lnTo>
                    <a:pt x="183" y="1578"/>
                  </a:lnTo>
                  <a:lnTo>
                    <a:pt x="139" y="1575"/>
                  </a:lnTo>
                  <a:lnTo>
                    <a:pt x="138" y="1575"/>
                  </a:lnTo>
                  <a:lnTo>
                    <a:pt x="101" y="1578"/>
                  </a:lnTo>
                  <a:lnTo>
                    <a:pt x="65" y="1585"/>
                  </a:lnTo>
                  <a:lnTo>
                    <a:pt x="32" y="1597"/>
                  </a:lnTo>
                  <a:lnTo>
                    <a:pt x="0" y="1613"/>
                  </a:lnTo>
                  <a:lnTo>
                    <a:pt x="0" y="791"/>
                  </a:lnTo>
                  <a:lnTo>
                    <a:pt x="42" y="727"/>
                  </a:lnTo>
                  <a:lnTo>
                    <a:pt x="82" y="659"/>
                  </a:lnTo>
                  <a:lnTo>
                    <a:pt x="116" y="589"/>
                  </a:lnTo>
                  <a:lnTo>
                    <a:pt x="147" y="515"/>
                  </a:lnTo>
                  <a:lnTo>
                    <a:pt x="172" y="440"/>
                  </a:lnTo>
                  <a:lnTo>
                    <a:pt x="189" y="363"/>
                  </a:lnTo>
                  <a:lnTo>
                    <a:pt x="202" y="301"/>
                  </a:lnTo>
                  <a:lnTo>
                    <a:pt x="213" y="247"/>
                  </a:lnTo>
                  <a:lnTo>
                    <a:pt x="226" y="198"/>
                  </a:lnTo>
                  <a:lnTo>
                    <a:pt x="240" y="156"/>
                  </a:lnTo>
                  <a:lnTo>
                    <a:pt x="255" y="119"/>
                  </a:lnTo>
                  <a:lnTo>
                    <a:pt x="272" y="89"/>
                  </a:lnTo>
                  <a:lnTo>
                    <a:pt x="292" y="62"/>
                  </a:lnTo>
                  <a:lnTo>
                    <a:pt x="315" y="41"/>
                  </a:lnTo>
                  <a:lnTo>
                    <a:pt x="341" y="25"/>
                  </a:lnTo>
                  <a:lnTo>
                    <a:pt x="371" y="12"/>
                  </a:lnTo>
                  <a:lnTo>
                    <a:pt x="406" y="4"/>
                  </a:lnTo>
                  <a:lnTo>
                    <a:pt x="447" y="0"/>
                  </a:lnTo>
                  <a:close/>
                </a:path>
              </a:pathLst>
            </a:custGeom>
            <a:gradFill flip="none" rotWithShape="1">
              <a:gsLst>
                <a:gs pos="100000">
                  <a:schemeClr val="accent2">
                    <a:lumMod val="65000"/>
                  </a:schemeClr>
                </a:gs>
                <a:gs pos="0">
                  <a:schemeClr val="accent2">
                    <a:lumMod val="96000"/>
                  </a:schemeClr>
                </a:gs>
              </a:gsLst>
              <a:lin ang="13500000" scaled="1"/>
              <a:tileRect/>
            </a:gradFill>
            <a:ln w="38100">
              <a:solidFill>
                <a:schemeClr val="accent2"/>
              </a:solidFill>
              <a:prstDash val="solid"/>
              <a:round/>
              <a:headEnd/>
              <a:tailEnd/>
            </a:ln>
            <a:sp3d prstMaterial="matte">
              <a:bevelB w="0" h="2540000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21" name="Freeform 16"/>
            <p:cNvSpPr>
              <a:spLocks/>
            </p:cNvSpPr>
            <p:nvPr/>
          </p:nvSpPr>
          <p:spPr bwMode="auto">
            <a:xfrm>
              <a:off x="3697288" y="4002088"/>
              <a:ext cx="2328863" cy="2451100"/>
            </a:xfrm>
            <a:custGeom>
              <a:avLst/>
              <a:gdLst>
                <a:gd name="T0" fmla="*/ 722 w 1467"/>
                <a:gd name="T1" fmla="*/ 0 h 1544"/>
                <a:gd name="T2" fmla="*/ 791 w 1467"/>
                <a:gd name="T3" fmla="*/ 13 h 1544"/>
                <a:gd name="T4" fmla="*/ 850 w 1467"/>
                <a:gd name="T5" fmla="*/ 47 h 1544"/>
                <a:gd name="T6" fmla="*/ 894 w 1467"/>
                <a:gd name="T7" fmla="*/ 99 h 1544"/>
                <a:gd name="T8" fmla="*/ 917 w 1467"/>
                <a:gd name="T9" fmla="*/ 162 h 1544"/>
                <a:gd name="T10" fmla="*/ 918 w 1467"/>
                <a:gd name="T11" fmla="*/ 231 h 1544"/>
                <a:gd name="T12" fmla="*/ 896 w 1467"/>
                <a:gd name="T13" fmla="*/ 295 h 1544"/>
                <a:gd name="T14" fmla="*/ 853 w 1467"/>
                <a:gd name="T15" fmla="*/ 347 h 1544"/>
                <a:gd name="T16" fmla="*/ 841 w 1467"/>
                <a:gd name="T17" fmla="*/ 418 h 1544"/>
                <a:gd name="T18" fmla="*/ 1467 w 1467"/>
                <a:gd name="T19" fmla="*/ 922 h 1544"/>
                <a:gd name="T20" fmla="*/ 1400 w 1467"/>
                <a:gd name="T21" fmla="*/ 894 h 1544"/>
                <a:gd name="T22" fmla="*/ 1327 w 1467"/>
                <a:gd name="T23" fmla="*/ 885 h 1544"/>
                <a:gd name="T24" fmla="*/ 1285 w 1467"/>
                <a:gd name="T25" fmla="*/ 888 h 1544"/>
                <a:gd name="T26" fmla="*/ 1209 w 1467"/>
                <a:gd name="T27" fmla="*/ 911 h 1544"/>
                <a:gd name="T28" fmla="*/ 1143 w 1467"/>
                <a:gd name="T29" fmla="*/ 954 h 1544"/>
                <a:gd name="T30" fmla="*/ 1092 w 1467"/>
                <a:gd name="T31" fmla="*/ 1013 h 1544"/>
                <a:gd name="T32" fmla="*/ 1060 w 1467"/>
                <a:gd name="T33" fmla="*/ 1084 h 1544"/>
                <a:gd name="T34" fmla="*/ 1049 w 1467"/>
                <a:gd name="T35" fmla="*/ 1164 h 1544"/>
                <a:gd name="T36" fmla="*/ 1064 w 1467"/>
                <a:gd name="T37" fmla="*/ 1252 h 1544"/>
                <a:gd name="T38" fmla="*/ 1103 w 1467"/>
                <a:gd name="T39" fmla="*/ 1328 h 1544"/>
                <a:gd name="T40" fmla="*/ 1163 w 1467"/>
                <a:gd name="T41" fmla="*/ 1388 h 1544"/>
                <a:gd name="T42" fmla="*/ 1239 w 1467"/>
                <a:gd name="T43" fmla="*/ 1427 h 1544"/>
                <a:gd name="T44" fmla="*/ 1327 w 1467"/>
                <a:gd name="T45" fmla="*/ 1442 h 1544"/>
                <a:gd name="T46" fmla="*/ 1365 w 1467"/>
                <a:gd name="T47" fmla="*/ 1439 h 1544"/>
                <a:gd name="T48" fmla="*/ 1434 w 1467"/>
                <a:gd name="T49" fmla="*/ 1420 h 1544"/>
                <a:gd name="T50" fmla="*/ 1467 w 1467"/>
                <a:gd name="T51" fmla="*/ 1544 h 1544"/>
                <a:gd name="T52" fmla="*/ 1418 w 1467"/>
                <a:gd name="T53" fmla="*/ 1544 h 1544"/>
                <a:gd name="T54" fmla="*/ 1290 w 1467"/>
                <a:gd name="T55" fmla="*/ 1542 h 1544"/>
                <a:gd name="T56" fmla="*/ 1179 w 1467"/>
                <a:gd name="T57" fmla="*/ 1537 h 1544"/>
                <a:gd name="T58" fmla="*/ 1087 w 1467"/>
                <a:gd name="T59" fmla="*/ 1530 h 1544"/>
                <a:gd name="T60" fmla="*/ 1017 w 1467"/>
                <a:gd name="T61" fmla="*/ 1522 h 1544"/>
                <a:gd name="T62" fmla="*/ 974 w 1467"/>
                <a:gd name="T63" fmla="*/ 1517 h 1544"/>
                <a:gd name="T64" fmla="*/ 958 w 1467"/>
                <a:gd name="T65" fmla="*/ 1515 h 1544"/>
                <a:gd name="T66" fmla="*/ 945 w 1467"/>
                <a:gd name="T67" fmla="*/ 1511 h 1544"/>
                <a:gd name="T68" fmla="*/ 910 w 1467"/>
                <a:gd name="T69" fmla="*/ 1500 h 1544"/>
                <a:gd name="T70" fmla="*/ 861 w 1467"/>
                <a:gd name="T71" fmla="*/ 1481 h 1544"/>
                <a:gd name="T72" fmla="*/ 808 w 1467"/>
                <a:gd name="T73" fmla="*/ 1453 h 1544"/>
                <a:gd name="T74" fmla="*/ 758 w 1467"/>
                <a:gd name="T75" fmla="*/ 1417 h 1544"/>
                <a:gd name="T76" fmla="*/ 717 w 1467"/>
                <a:gd name="T77" fmla="*/ 1372 h 1544"/>
                <a:gd name="T78" fmla="*/ 0 w 1467"/>
                <a:gd name="T79" fmla="*/ 1319 h 1544"/>
                <a:gd name="T80" fmla="*/ 671 w 1467"/>
                <a:gd name="T81" fmla="*/ 418 h 1544"/>
                <a:gd name="T82" fmla="*/ 568 w 1467"/>
                <a:gd name="T83" fmla="*/ 324 h 1544"/>
                <a:gd name="T84" fmla="*/ 535 w 1467"/>
                <a:gd name="T85" fmla="*/ 266 h 1544"/>
                <a:gd name="T86" fmla="*/ 523 w 1467"/>
                <a:gd name="T87" fmla="*/ 200 h 1544"/>
                <a:gd name="T88" fmla="*/ 536 w 1467"/>
                <a:gd name="T89" fmla="*/ 131 h 1544"/>
                <a:gd name="T90" fmla="*/ 569 w 1467"/>
                <a:gd name="T91" fmla="*/ 72 h 1544"/>
                <a:gd name="T92" fmla="*/ 621 w 1467"/>
                <a:gd name="T93" fmla="*/ 28 h 1544"/>
                <a:gd name="T94" fmla="*/ 686 w 1467"/>
                <a:gd name="T95" fmla="*/ 4 h 1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467" h="1544">
                  <a:moveTo>
                    <a:pt x="722" y="0"/>
                  </a:moveTo>
                  <a:lnTo>
                    <a:pt x="722" y="0"/>
                  </a:lnTo>
                  <a:lnTo>
                    <a:pt x="758" y="4"/>
                  </a:lnTo>
                  <a:lnTo>
                    <a:pt x="791" y="13"/>
                  </a:lnTo>
                  <a:lnTo>
                    <a:pt x="822" y="27"/>
                  </a:lnTo>
                  <a:lnTo>
                    <a:pt x="850" y="47"/>
                  </a:lnTo>
                  <a:lnTo>
                    <a:pt x="873" y="71"/>
                  </a:lnTo>
                  <a:lnTo>
                    <a:pt x="894" y="99"/>
                  </a:lnTo>
                  <a:lnTo>
                    <a:pt x="908" y="129"/>
                  </a:lnTo>
                  <a:lnTo>
                    <a:pt x="917" y="162"/>
                  </a:lnTo>
                  <a:lnTo>
                    <a:pt x="920" y="198"/>
                  </a:lnTo>
                  <a:lnTo>
                    <a:pt x="918" y="231"/>
                  </a:lnTo>
                  <a:lnTo>
                    <a:pt x="910" y="265"/>
                  </a:lnTo>
                  <a:lnTo>
                    <a:pt x="896" y="295"/>
                  </a:lnTo>
                  <a:lnTo>
                    <a:pt x="878" y="322"/>
                  </a:lnTo>
                  <a:lnTo>
                    <a:pt x="853" y="347"/>
                  </a:lnTo>
                  <a:lnTo>
                    <a:pt x="841" y="359"/>
                  </a:lnTo>
                  <a:lnTo>
                    <a:pt x="841" y="418"/>
                  </a:lnTo>
                  <a:lnTo>
                    <a:pt x="1467" y="418"/>
                  </a:lnTo>
                  <a:lnTo>
                    <a:pt x="1467" y="922"/>
                  </a:lnTo>
                  <a:lnTo>
                    <a:pt x="1434" y="906"/>
                  </a:lnTo>
                  <a:lnTo>
                    <a:pt x="1400" y="894"/>
                  </a:lnTo>
                  <a:lnTo>
                    <a:pt x="1364" y="887"/>
                  </a:lnTo>
                  <a:lnTo>
                    <a:pt x="1327" y="885"/>
                  </a:lnTo>
                  <a:lnTo>
                    <a:pt x="1326" y="885"/>
                  </a:lnTo>
                  <a:lnTo>
                    <a:pt x="1285" y="888"/>
                  </a:lnTo>
                  <a:lnTo>
                    <a:pt x="1246" y="896"/>
                  </a:lnTo>
                  <a:lnTo>
                    <a:pt x="1209" y="911"/>
                  </a:lnTo>
                  <a:lnTo>
                    <a:pt x="1174" y="930"/>
                  </a:lnTo>
                  <a:lnTo>
                    <a:pt x="1143" y="954"/>
                  </a:lnTo>
                  <a:lnTo>
                    <a:pt x="1117" y="982"/>
                  </a:lnTo>
                  <a:lnTo>
                    <a:pt x="1092" y="1013"/>
                  </a:lnTo>
                  <a:lnTo>
                    <a:pt x="1074" y="1046"/>
                  </a:lnTo>
                  <a:lnTo>
                    <a:pt x="1060" y="1084"/>
                  </a:lnTo>
                  <a:lnTo>
                    <a:pt x="1052" y="1124"/>
                  </a:lnTo>
                  <a:lnTo>
                    <a:pt x="1049" y="1164"/>
                  </a:lnTo>
                  <a:lnTo>
                    <a:pt x="1052" y="1209"/>
                  </a:lnTo>
                  <a:lnTo>
                    <a:pt x="1064" y="1252"/>
                  </a:lnTo>
                  <a:lnTo>
                    <a:pt x="1080" y="1292"/>
                  </a:lnTo>
                  <a:lnTo>
                    <a:pt x="1103" y="1328"/>
                  </a:lnTo>
                  <a:lnTo>
                    <a:pt x="1131" y="1360"/>
                  </a:lnTo>
                  <a:lnTo>
                    <a:pt x="1163" y="1388"/>
                  </a:lnTo>
                  <a:lnTo>
                    <a:pt x="1200" y="1411"/>
                  </a:lnTo>
                  <a:lnTo>
                    <a:pt x="1239" y="1427"/>
                  </a:lnTo>
                  <a:lnTo>
                    <a:pt x="1282" y="1438"/>
                  </a:lnTo>
                  <a:lnTo>
                    <a:pt x="1327" y="1442"/>
                  </a:lnTo>
                  <a:lnTo>
                    <a:pt x="1328" y="1442"/>
                  </a:lnTo>
                  <a:lnTo>
                    <a:pt x="1365" y="1439"/>
                  </a:lnTo>
                  <a:lnTo>
                    <a:pt x="1401" y="1432"/>
                  </a:lnTo>
                  <a:lnTo>
                    <a:pt x="1434" y="1420"/>
                  </a:lnTo>
                  <a:lnTo>
                    <a:pt x="1467" y="1404"/>
                  </a:lnTo>
                  <a:lnTo>
                    <a:pt x="1467" y="1544"/>
                  </a:lnTo>
                  <a:lnTo>
                    <a:pt x="1440" y="1544"/>
                  </a:lnTo>
                  <a:lnTo>
                    <a:pt x="1418" y="1544"/>
                  </a:lnTo>
                  <a:lnTo>
                    <a:pt x="1352" y="1544"/>
                  </a:lnTo>
                  <a:lnTo>
                    <a:pt x="1290" y="1542"/>
                  </a:lnTo>
                  <a:lnTo>
                    <a:pt x="1232" y="1539"/>
                  </a:lnTo>
                  <a:lnTo>
                    <a:pt x="1179" y="1537"/>
                  </a:lnTo>
                  <a:lnTo>
                    <a:pt x="1131" y="1534"/>
                  </a:lnTo>
                  <a:lnTo>
                    <a:pt x="1087" y="1530"/>
                  </a:lnTo>
                  <a:lnTo>
                    <a:pt x="1049" y="1526"/>
                  </a:lnTo>
                  <a:lnTo>
                    <a:pt x="1017" y="1522"/>
                  </a:lnTo>
                  <a:lnTo>
                    <a:pt x="992" y="1520"/>
                  </a:lnTo>
                  <a:lnTo>
                    <a:pt x="974" y="1517"/>
                  </a:lnTo>
                  <a:lnTo>
                    <a:pt x="962" y="1515"/>
                  </a:lnTo>
                  <a:lnTo>
                    <a:pt x="958" y="1515"/>
                  </a:lnTo>
                  <a:lnTo>
                    <a:pt x="955" y="1514"/>
                  </a:lnTo>
                  <a:lnTo>
                    <a:pt x="945" y="1511"/>
                  </a:lnTo>
                  <a:lnTo>
                    <a:pt x="930" y="1506"/>
                  </a:lnTo>
                  <a:lnTo>
                    <a:pt x="910" y="1500"/>
                  </a:lnTo>
                  <a:lnTo>
                    <a:pt x="887" y="1491"/>
                  </a:lnTo>
                  <a:lnTo>
                    <a:pt x="861" y="1481"/>
                  </a:lnTo>
                  <a:lnTo>
                    <a:pt x="835" y="1468"/>
                  </a:lnTo>
                  <a:lnTo>
                    <a:pt x="808" y="1453"/>
                  </a:lnTo>
                  <a:lnTo>
                    <a:pt x="782" y="1437"/>
                  </a:lnTo>
                  <a:lnTo>
                    <a:pt x="758" y="1417"/>
                  </a:lnTo>
                  <a:lnTo>
                    <a:pt x="736" y="1395"/>
                  </a:lnTo>
                  <a:lnTo>
                    <a:pt x="717" y="1372"/>
                  </a:lnTo>
                  <a:lnTo>
                    <a:pt x="703" y="1345"/>
                  </a:lnTo>
                  <a:lnTo>
                    <a:pt x="0" y="1319"/>
                  </a:lnTo>
                  <a:lnTo>
                    <a:pt x="2" y="418"/>
                  </a:lnTo>
                  <a:lnTo>
                    <a:pt x="671" y="418"/>
                  </a:lnTo>
                  <a:lnTo>
                    <a:pt x="591" y="348"/>
                  </a:lnTo>
                  <a:lnTo>
                    <a:pt x="568" y="324"/>
                  </a:lnTo>
                  <a:lnTo>
                    <a:pt x="548" y="296"/>
                  </a:lnTo>
                  <a:lnTo>
                    <a:pt x="535" y="266"/>
                  </a:lnTo>
                  <a:lnTo>
                    <a:pt x="527" y="234"/>
                  </a:lnTo>
                  <a:lnTo>
                    <a:pt x="523" y="200"/>
                  </a:lnTo>
                  <a:lnTo>
                    <a:pt x="527" y="164"/>
                  </a:lnTo>
                  <a:lnTo>
                    <a:pt x="536" y="131"/>
                  </a:lnTo>
                  <a:lnTo>
                    <a:pt x="550" y="100"/>
                  </a:lnTo>
                  <a:lnTo>
                    <a:pt x="569" y="72"/>
                  </a:lnTo>
                  <a:lnTo>
                    <a:pt x="594" y="48"/>
                  </a:lnTo>
                  <a:lnTo>
                    <a:pt x="621" y="28"/>
                  </a:lnTo>
                  <a:lnTo>
                    <a:pt x="652" y="13"/>
                  </a:lnTo>
                  <a:lnTo>
                    <a:pt x="686" y="4"/>
                  </a:lnTo>
                  <a:lnTo>
                    <a:pt x="722" y="0"/>
                  </a:lnTo>
                  <a:close/>
                </a:path>
              </a:pathLst>
            </a:custGeom>
            <a:solidFill>
              <a:srgbClr val="7030A0"/>
            </a:solidFill>
            <a:ln w="28575">
              <a:solidFill>
                <a:srgbClr val="7030A0"/>
              </a:solidFill>
              <a:prstDash val="solid"/>
              <a:round/>
              <a:headEnd/>
              <a:tailEnd/>
            </a:ln>
            <a:sp3d prstMaterial="matte">
              <a:bevelB w="0" h="2540000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22" name="Freeform 17"/>
            <p:cNvSpPr>
              <a:spLocks/>
            </p:cNvSpPr>
            <p:nvPr/>
          </p:nvSpPr>
          <p:spPr bwMode="auto">
            <a:xfrm>
              <a:off x="3700463" y="1825626"/>
              <a:ext cx="2990850" cy="2714625"/>
            </a:xfrm>
            <a:custGeom>
              <a:avLst/>
              <a:gdLst>
                <a:gd name="T0" fmla="*/ 1465 w 1884"/>
                <a:gd name="T1" fmla="*/ 914 h 1710"/>
                <a:gd name="T2" fmla="*/ 1542 w 1884"/>
                <a:gd name="T3" fmla="*/ 826 h 1710"/>
                <a:gd name="T4" fmla="*/ 1573 w 1884"/>
                <a:gd name="T5" fmla="*/ 800 h 1710"/>
                <a:gd name="T6" fmla="*/ 1625 w 1884"/>
                <a:gd name="T7" fmla="*/ 774 h 1710"/>
                <a:gd name="T8" fmla="*/ 1684 w 1884"/>
                <a:gd name="T9" fmla="*/ 766 h 1710"/>
                <a:gd name="T10" fmla="*/ 1721 w 1884"/>
                <a:gd name="T11" fmla="*/ 770 h 1710"/>
                <a:gd name="T12" fmla="*/ 1787 w 1884"/>
                <a:gd name="T13" fmla="*/ 794 h 1710"/>
                <a:gd name="T14" fmla="*/ 1839 w 1884"/>
                <a:gd name="T15" fmla="*/ 839 h 1710"/>
                <a:gd name="T16" fmla="*/ 1872 w 1884"/>
                <a:gd name="T17" fmla="*/ 899 h 1710"/>
                <a:gd name="T18" fmla="*/ 1884 w 1884"/>
                <a:gd name="T19" fmla="*/ 964 h 1710"/>
                <a:gd name="T20" fmla="*/ 1877 w 1884"/>
                <a:gd name="T21" fmla="*/ 1013 h 1710"/>
                <a:gd name="T22" fmla="*/ 1865 w 1884"/>
                <a:gd name="T23" fmla="*/ 1046 h 1710"/>
                <a:gd name="T24" fmla="*/ 1831 w 1884"/>
                <a:gd name="T25" fmla="*/ 1099 h 1710"/>
                <a:gd name="T26" fmla="*/ 1780 w 1884"/>
                <a:gd name="T27" fmla="*/ 1138 h 1710"/>
                <a:gd name="T28" fmla="*/ 1719 w 1884"/>
                <a:gd name="T29" fmla="*/ 1160 h 1710"/>
                <a:gd name="T30" fmla="*/ 1685 w 1884"/>
                <a:gd name="T31" fmla="*/ 1164 h 1710"/>
                <a:gd name="T32" fmla="*/ 1626 w 1884"/>
                <a:gd name="T33" fmla="*/ 1154 h 1710"/>
                <a:gd name="T34" fmla="*/ 1574 w 1884"/>
                <a:gd name="T35" fmla="*/ 1129 h 1710"/>
                <a:gd name="T36" fmla="*/ 1543 w 1884"/>
                <a:gd name="T37" fmla="*/ 1105 h 1710"/>
                <a:gd name="T38" fmla="*/ 1525 w 1884"/>
                <a:gd name="T39" fmla="*/ 1083 h 1710"/>
                <a:gd name="T40" fmla="*/ 1465 w 1884"/>
                <a:gd name="T41" fmla="*/ 1710 h 1710"/>
                <a:gd name="T42" fmla="*/ 977 w 1884"/>
                <a:gd name="T43" fmla="*/ 1676 h 1710"/>
                <a:gd name="T44" fmla="*/ 997 w 1884"/>
                <a:gd name="T45" fmla="*/ 1606 h 1710"/>
                <a:gd name="T46" fmla="*/ 995 w 1884"/>
                <a:gd name="T47" fmla="*/ 1524 h 1710"/>
                <a:gd name="T48" fmla="*/ 967 w 1884"/>
                <a:gd name="T49" fmla="*/ 1442 h 1710"/>
                <a:gd name="T50" fmla="*/ 916 w 1884"/>
                <a:gd name="T51" fmla="*/ 1373 h 1710"/>
                <a:gd name="T52" fmla="*/ 848 w 1884"/>
                <a:gd name="T53" fmla="*/ 1322 h 1710"/>
                <a:gd name="T54" fmla="*/ 765 w 1884"/>
                <a:gd name="T55" fmla="*/ 1295 h 1710"/>
                <a:gd name="T56" fmla="*/ 719 w 1884"/>
                <a:gd name="T57" fmla="*/ 1292 h 1710"/>
                <a:gd name="T58" fmla="*/ 639 w 1884"/>
                <a:gd name="T59" fmla="*/ 1303 h 1710"/>
                <a:gd name="T60" fmla="*/ 567 w 1884"/>
                <a:gd name="T61" fmla="*/ 1337 h 1710"/>
                <a:gd name="T62" fmla="*/ 510 w 1884"/>
                <a:gd name="T63" fmla="*/ 1388 h 1710"/>
                <a:gd name="T64" fmla="*/ 467 w 1884"/>
                <a:gd name="T65" fmla="*/ 1453 h 1710"/>
                <a:gd name="T66" fmla="*/ 444 w 1884"/>
                <a:gd name="T67" fmla="*/ 1530 h 1710"/>
                <a:gd name="T68" fmla="*/ 444 w 1884"/>
                <a:gd name="T69" fmla="*/ 1607 h 1710"/>
                <a:gd name="T70" fmla="*/ 463 w 1884"/>
                <a:gd name="T71" fmla="*/ 1677 h 1710"/>
                <a:gd name="T72" fmla="*/ 0 w 1884"/>
                <a:gd name="T73" fmla="*/ 1710 h 1710"/>
                <a:gd name="T74" fmla="*/ 698 w 1884"/>
                <a:gd name="T75" fmla="*/ 1079 h 1710"/>
                <a:gd name="T76" fmla="*/ 699 w 1884"/>
                <a:gd name="T77" fmla="*/ 1075 h 1710"/>
                <a:gd name="T78" fmla="*/ 705 w 1884"/>
                <a:gd name="T79" fmla="*/ 1062 h 1710"/>
                <a:gd name="T80" fmla="*/ 716 w 1884"/>
                <a:gd name="T81" fmla="*/ 1039 h 1710"/>
                <a:gd name="T82" fmla="*/ 736 w 1884"/>
                <a:gd name="T83" fmla="*/ 1002 h 1710"/>
                <a:gd name="T84" fmla="*/ 762 w 1884"/>
                <a:gd name="T85" fmla="*/ 952 h 1710"/>
                <a:gd name="T86" fmla="*/ 799 w 1884"/>
                <a:gd name="T87" fmla="*/ 885 h 1710"/>
                <a:gd name="T88" fmla="*/ 848 w 1884"/>
                <a:gd name="T89" fmla="*/ 801 h 1710"/>
                <a:gd name="T90" fmla="*/ 910 w 1884"/>
                <a:gd name="T91" fmla="*/ 691 h 1710"/>
                <a:gd name="T92" fmla="*/ 980 w 1884"/>
                <a:gd name="T93" fmla="*/ 572 h 1710"/>
                <a:gd name="T94" fmla="*/ 1056 w 1884"/>
                <a:gd name="T95" fmla="*/ 451 h 1710"/>
                <a:gd name="T96" fmla="*/ 1136 w 1884"/>
                <a:gd name="T97" fmla="*/ 335 h 1710"/>
                <a:gd name="T98" fmla="*/ 1216 w 1884"/>
                <a:gd name="T99" fmla="*/ 230 h 1710"/>
                <a:gd name="T100" fmla="*/ 1300 w 1884"/>
                <a:gd name="T101" fmla="*/ 145 h 1710"/>
                <a:gd name="T102" fmla="*/ 1383 w 1884"/>
                <a:gd name="T103" fmla="*/ 79 h 1710"/>
                <a:gd name="T104" fmla="*/ 1465 w 1884"/>
                <a:gd name="T105" fmla="*/ 0 h 17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884" h="1710">
                  <a:moveTo>
                    <a:pt x="1465" y="0"/>
                  </a:moveTo>
                  <a:lnTo>
                    <a:pt x="1465" y="914"/>
                  </a:lnTo>
                  <a:lnTo>
                    <a:pt x="1535" y="835"/>
                  </a:lnTo>
                  <a:lnTo>
                    <a:pt x="1542" y="826"/>
                  </a:lnTo>
                  <a:lnTo>
                    <a:pt x="1550" y="818"/>
                  </a:lnTo>
                  <a:lnTo>
                    <a:pt x="1573" y="800"/>
                  </a:lnTo>
                  <a:lnTo>
                    <a:pt x="1599" y="786"/>
                  </a:lnTo>
                  <a:lnTo>
                    <a:pt x="1625" y="774"/>
                  </a:lnTo>
                  <a:lnTo>
                    <a:pt x="1654" y="769"/>
                  </a:lnTo>
                  <a:lnTo>
                    <a:pt x="1684" y="766"/>
                  </a:lnTo>
                  <a:lnTo>
                    <a:pt x="1685" y="766"/>
                  </a:lnTo>
                  <a:lnTo>
                    <a:pt x="1721" y="770"/>
                  </a:lnTo>
                  <a:lnTo>
                    <a:pt x="1755" y="779"/>
                  </a:lnTo>
                  <a:lnTo>
                    <a:pt x="1787" y="794"/>
                  </a:lnTo>
                  <a:lnTo>
                    <a:pt x="1815" y="815"/>
                  </a:lnTo>
                  <a:lnTo>
                    <a:pt x="1839" y="839"/>
                  </a:lnTo>
                  <a:lnTo>
                    <a:pt x="1859" y="868"/>
                  </a:lnTo>
                  <a:lnTo>
                    <a:pt x="1872" y="899"/>
                  </a:lnTo>
                  <a:lnTo>
                    <a:pt x="1882" y="934"/>
                  </a:lnTo>
                  <a:lnTo>
                    <a:pt x="1884" y="964"/>
                  </a:lnTo>
                  <a:lnTo>
                    <a:pt x="1882" y="994"/>
                  </a:lnTo>
                  <a:lnTo>
                    <a:pt x="1877" y="1013"/>
                  </a:lnTo>
                  <a:lnTo>
                    <a:pt x="1871" y="1032"/>
                  </a:lnTo>
                  <a:lnTo>
                    <a:pt x="1865" y="1046"/>
                  </a:lnTo>
                  <a:lnTo>
                    <a:pt x="1850" y="1075"/>
                  </a:lnTo>
                  <a:lnTo>
                    <a:pt x="1831" y="1099"/>
                  </a:lnTo>
                  <a:lnTo>
                    <a:pt x="1808" y="1121"/>
                  </a:lnTo>
                  <a:lnTo>
                    <a:pt x="1780" y="1138"/>
                  </a:lnTo>
                  <a:lnTo>
                    <a:pt x="1751" y="1152"/>
                  </a:lnTo>
                  <a:lnTo>
                    <a:pt x="1719" y="1160"/>
                  </a:lnTo>
                  <a:lnTo>
                    <a:pt x="1685" y="1164"/>
                  </a:lnTo>
                  <a:lnTo>
                    <a:pt x="1685" y="1164"/>
                  </a:lnTo>
                  <a:lnTo>
                    <a:pt x="1655" y="1161"/>
                  </a:lnTo>
                  <a:lnTo>
                    <a:pt x="1626" y="1154"/>
                  </a:lnTo>
                  <a:lnTo>
                    <a:pt x="1600" y="1144"/>
                  </a:lnTo>
                  <a:lnTo>
                    <a:pt x="1574" y="1129"/>
                  </a:lnTo>
                  <a:lnTo>
                    <a:pt x="1550" y="1112"/>
                  </a:lnTo>
                  <a:lnTo>
                    <a:pt x="1543" y="1105"/>
                  </a:lnTo>
                  <a:lnTo>
                    <a:pt x="1536" y="1097"/>
                  </a:lnTo>
                  <a:lnTo>
                    <a:pt x="1525" y="1083"/>
                  </a:lnTo>
                  <a:lnTo>
                    <a:pt x="1465" y="1083"/>
                  </a:lnTo>
                  <a:lnTo>
                    <a:pt x="1465" y="1710"/>
                  </a:lnTo>
                  <a:lnTo>
                    <a:pt x="961" y="1710"/>
                  </a:lnTo>
                  <a:lnTo>
                    <a:pt x="977" y="1676"/>
                  </a:lnTo>
                  <a:lnTo>
                    <a:pt x="989" y="1642"/>
                  </a:lnTo>
                  <a:lnTo>
                    <a:pt x="997" y="1606"/>
                  </a:lnTo>
                  <a:lnTo>
                    <a:pt x="999" y="1569"/>
                  </a:lnTo>
                  <a:lnTo>
                    <a:pt x="995" y="1524"/>
                  </a:lnTo>
                  <a:lnTo>
                    <a:pt x="984" y="1481"/>
                  </a:lnTo>
                  <a:lnTo>
                    <a:pt x="967" y="1442"/>
                  </a:lnTo>
                  <a:lnTo>
                    <a:pt x="945" y="1405"/>
                  </a:lnTo>
                  <a:lnTo>
                    <a:pt x="916" y="1373"/>
                  </a:lnTo>
                  <a:lnTo>
                    <a:pt x="884" y="1345"/>
                  </a:lnTo>
                  <a:lnTo>
                    <a:pt x="848" y="1322"/>
                  </a:lnTo>
                  <a:lnTo>
                    <a:pt x="807" y="1306"/>
                  </a:lnTo>
                  <a:lnTo>
                    <a:pt x="765" y="1295"/>
                  </a:lnTo>
                  <a:lnTo>
                    <a:pt x="720" y="1292"/>
                  </a:lnTo>
                  <a:lnTo>
                    <a:pt x="719" y="1292"/>
                  </a:lnTo>
                  <a:lnTo>
                    <a:pt x="678" y="1294"/>
                  </a:lnTo>
                  <a:lnTo>
                    <a:pt x="639" y="1303"/>
                  </a:lnTo>
                  <a:lnTo>
                    <a:pt x="602" y="1317"/>
                  </a:lnTo>
                  <a:lnTo>
                    <a:pt x="567" y="1337"/>
                  </a:lnTo>
                  <a:lnTo>
                    <a:pt x="536" y="1360"/>
                  </a:lnTo>
                  <a:lnTo>
                    <a:pt x="510" y="1388"/>
                  </a:lnTo>
                  <a:lnTo>
                    <a:pt x="485" y="1419"/>
                  </a:lnTo>
                  <a:lnTo>
                    <a:pt x="467" y="1453"/>
                  </a:lnTo>
                  <a:lnTo>
                    <a:pt x="453" y="1490"/>
                  </a:lnTo>
                  <a:lnTo>
                    <a:pt x="444" y="1530"/>
                  </a:lnTo>
                  <a:lnTo>
                    <a:pt x="441" y="1571"/>
                  </a:lnTo>
                  <a:lnTo>
                    <a:pt x="444" y="1607"/>
                  </a:lnTo>
                  <a:lnTo>
                    <a:pt x="451" y="1643"/>
                  </a:lnTo>
                  <a:lnTo>
                    <a:pt x="463" y="1677"/>
                  </a:lnTo>
                  <a:lnTo>
                    <a:pt x="478" y="1710"/>
                  </a:lnTo>
                  <a:lnTo>
                    <a:pt x="0" y="1710"/>
                  </a:lnTo>
                  <a:lnTo>
                    <a:pt x="2" y="1079"/>
                  </a:lnTo>
                  <a:lnTo>
                    <a:pt x="698" y="1079"/>
                  </a:lnTo>
                  <a:lnTo>
                    <a:pt x="698" y="1078"/>
                  </a:lnTo>
                  <a:lnTo>
                    <a:pt x="699" y="1075"/>
                  </a:lnTo>
                  <a:lnTo>
                    <a:pt x="701" y="1070"/>
                  </a:lnTo>
                  <a:lnTo>
                    <a:pt x="705" y="1062"/>
                  </a:lnTo>
                  <a:lnTo>
                    <a:pt x="710" y="1052"/>
                  </a:lnTo>
                  <a:lnTo>
                    <a:pt x="716" y="1039"/>
                  </a:lnTo>
                  <a:lnTo>
                    <a:pt x="725" y="1022"/>
                  </a:lnTo>
                  <a:lnTo>
                    <a:pt x="736" y="1002"/>
                  </a:lnTo>
                  <a:lnTo>
                    <a:pt x="747" y="979"/>
                  </a:lnTo>
                  <a:lnTo>
                    <a:pt x="762" y="952"/>
                  </a:lnTo>
                  <a:lnTo>
                    <a:pt x="780" y="921"/>
                  </a:lnTo>
                  <a:lnTo>
                    <a:pt x="799" y="885"/>
                  </a:lnTo>
                  <a:lnTo>
                    <a:pt x="823" y="845"/>
                  </a:lnTo>
                  <a:lnTo>
                    <a:pt x="848" y="801"/>
                  </a:lnTo>
                  <a:lnTo>
                    <a:pt x="878" y="748"/>
                  </a:lnTo>
                  <a:lnTo>
                    <a:pt x="910" y="691"/>
                  </a:lnTo>
                  <a:lnTo>
                    <a:pt x="944" y="634"/>
                  </a:lnTo>
                  <a:lnTo>
                    <a:pt x="980" y="572"/>
                  </a:lnTo>
                  <a:lnTo>
                    <a:pt x="1017" y="512"/>
                  </a:lnTo>
                  <a:lnTo>
                    <a:pt x="1056" y="451"/>
                  </a:lnTo>
                  <a:lnTo>
                    <a:pt x="1095" y="392"/>
                  </a:lnTo>
                  <a:lnTo>
                    <a:pt x="1136" y="335"/>
                  </a:lnTo>
                  <a:lnTo>
                    <a:pt x="1176" y="280"/>
                  </a:lnTo>
                  <a:lnTo>
                    <a:pt x="1216" y="230"/>
                  </a:lnTo>
                  <a:lnTo>
                    <a:pt x="1258" y="185"/>
                  </a:lnTo>
                  <a:lnTo>
                    <a:pt x="1300" y="145"/>
                  </a:lnTo>
                  <a:lnTo>
                    <a:pt x="1340" y="113"/>
                  </a:lnTo>
                  <a:lnTo>
                    <a:pt x="1383" y="79"/>
                  </a:lnTo>
                  <a:lnTo>
                    <a:pt x="1424" y="42"/>
                  </a:lnTo>
                  <a:lnTo>
                    <a:pt x="1465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92000"/>
                  </a:schemeClr>
                </a:gs>
                <a:gs pos="100000">
                  <a:schemeClr val="accent1">
                    <a:lumMod val="49000"/>
                  </a:schemeClr>
                </a:gs>
              </a:gsLst>
              <a:lin ang="13500000" scaled="1"/>
              <a:tileRect/>
            </a:gradFill>
            <a:ln w="38100">
              <a:solidFill>
                <a:schemeClr val="accent1"/>
              </a:solidFill>
              <a:prstDash val="solid"/>
              <a:round/>
              <a:headEnd/>
              <a:tailEnd/>
            </a:ln>
            <a:sp3d prstMaterial="matte">
              <a:bevelB w="0" h="2540000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23" name="Freeform 18"/>
            <p:cNvSpPr>
              <a:spLocks/>
            </p:cNvSpPr>
            <p:nvPr/>
          </p:nvSpPr>
          <p:spPr bwMode="auto">
            <a:xfrm>
              <a:off x="5487988" y="4665663"/>
              <a:ext cx="2905125" cy="1785938"/>
            </a:xfrm>
            <a:custGeom>
              <a:avLst/>
              <a:gdLst>
                <a:gd name="T0" fmla="*/ 907 w 1830"/>
                <a:gd name="T1" fmla="*/ 34 h 1125"/>
                <a:gd name="T2" fmla="*/ 885 w 1830"/>
                <a:gd name="T3" fmla="*/ 141 h 1125"/>
                <a:gd name="T4" fmla="*/ 891 w 1830"/>
                <a:gd name="T5" fmla="*/ 197 h 1125"/>
                <a:gd name="T6" fmla="*/ 944 w 1830"/>
                <a:gd name="T7" fmla="*/ 311 h 1125"/>
                <a:gd name="T8" fmla="*/ 1040 w 1830"/>
                <a:gd name="T9" fmla="*/ 389 h 1125"/>
                <a:gd name="T10" fmla="*/ 1165 w 1830"/>
                <a:gd name="T11" fmla="*/ 418 h 1125"/>
                <a:gd name="T12" fmla="*/ 1206 w 1830"/>
                <a:gd name="T13" fmla="*/ 416 h 1125"/>
                <a:gd name="T14" fmla="*/ 1273 w 1830"/>
                <a:gd name="T15" fmla="*/ 396 h 1125"/>
                <a:gd name="T16" fmla="*/ 1362 w 1830"/>
                <a:gd name="T17" fmla="*/ 336 h 1125"/>
                <a:gd name="T18" fmla="*/ 1420 w 1830"/>
                <a:gd name="T19" fmla="*/ 252 h 1125"/>
                <a:gd name="T20" fmla="*/ 1442 w 1830"/>
                <a:gd name="T21" fmla="*/ 167 h 1125"/>
                <a:gd name="T22" fmla="*/ 1434 w 1830"/>
                <a:gd name="T23" fmla="*/ 67 h 1125"/>
                <a:gd name="T24" fmla="*/ 1830 w 1830"/>
                <a:gd name="T25" fmla="*/ 0 h 1125"/>
                <a:gd name="T26" fmla="*/ 1780 w 1830"/>
                <a:gd name="T27" fmla="*/ 78 h 1125"/>
                <a:gd name="T28" fmla="*/ 1730 w 1830"/>
                <a:gd name="T29" fmla="*/ 127 h 1125"/>
                <a:gd name="T30" fmla="*/ 1702 w 1830"/>
                <a:gd name="T31" fmla="*/ 149 h 1125"/>
                <a:gd name="T32" fmla="*/ 1706 w 1830"/>
                <a:gd name="T33" fmla="*/ 161 h 1125"/>
                <a:gd name="T34" fmla="*/ 1732 w 1830"/>
                <a:gd name="T35" fmla="*/ 210 h 1125"/>
                <a:gd name="T36" fmla="*/ 1759 w 1830"/>
                <a:gd name="T37" fmla="*/ 294 h 1125"/>
                <a:gd name="T38" fmla="*/ 1766 w 1830"/>
                <a:gd name="T39" fmla="*/ 402 h 1125"/>
                <a:gd name="T40" fmla="*/ 1741 w 1830"/>
                <a:gd name="T41" fmla="*/ 490 h 1125"/>
                <a:gd name="T42" fmla="*/ 1692 w 1830"/>
                <a:gd name="T43" fmla="*/ 560 h 1125"/>
                <a:gd name="T44" fmla="*/ 1639 w 1830"/>
                <a:gd name="T45" fmla="*/ 611 h 1125"/>
                <a:gd name="T46" fmla="*/ 1600 w 1830"/>
                <a:gd name="T47" fmla="*/ 640 h 1125"/>
                <a:gd name="T48" fmla="*/ 1593 w 1830"/>
                <a:gd name="T49" fmla="*/ 648 h 1125"/>
                <a:gd name="T50" fmla="*/ 1613 w 1830"/>
                <a:gd name="T51" fmla="*/ 682 h 1125"/>
                <a:gd name="T52" fmla="*/ 1638 w 1830"/>
                <a:gd name="T53" fmla="*/ 746 h 1125"/>
                <a:gd name="T54" fmla="*/ 1644 w 1830"/>
                <a:gd name="T55" fmla="*/ 837 h 1125"/>
                <a:gd name="T56" fmla="*/ 1610 w 1830"/>
                <a:gd name="T57" fmla="*/ 946 h 1125"/>
                <a:gd name="T58" fmla="*/ 1542 w 1830"/>
                <a:gd name="T59" fmla="*/ 1039 h 1125"/>
                <a:gd name="T60" fmla="*/ 1447 w 1830"/>
                <a:gd name="T61" fmla="*/ 1098 h 1125"/>
                <a:gd name="T62" fmla="*/ 1359 w 1830"/>
                <a:gd name="T63" fmla="*/ 1111 h 1125"/>
                <a:gd name="T64" fmla="*/ 1270 w 1830"/>
                <a:gd name="T65" fmla="*/ 1112 h 1125"/>
                <a:gd name="T66" fmla="*/ 1128 w 1830"/>
                <a:gd name="T67" fmla="*/ 1114 h 1125"/>
                <a:gd name="T68" fmla="*/ 952 w 1830"/>
                <a:gd name="T69" fmla="*/ 1117 h 1125"/>
                <a:gd name="T70" fmla="*/ 763 w 1830"/>
                <a:gd name="T71" fmla="*/ 1120 h 1125"/>
                <a:gd name="T72" fmla="*/ 578 w 1830"/>
                <a:gd name="T73" fmla="*/ 1123 h 1125"/>
                <a:gd name="T74" fmla="*/ 420 w 1830"/>
                <a:gd name="T75" fmla="*/ 1125 h 1125"/>
                <a:gd name="T76" fmla="*/ 342 w 1830"/>
                <a:gd name="T77" fmla="*/ 884 h 1125"/>
                <a:gd name="T78" fmla="*/ 286 w 1830"/>
                <a:gd name="T79" fmla="*/ 924 h 1125"/>
                <a:gd name="T80" fmla="*/ 200 w 1830"/>
                <a:gd name="T81" fmla="*/ 944 h 1125"/>
                <a:gd name="T82" fmla="*/ 131 w 1830"/>
                <a:gd name="T83" fmla="*/ 932 h 1125"/>
                <a:gd name="T84" fmla="*/ 48 w 1830"/>
                <a:gd name="T85" fmla="*/ 873 h 1125"/>
                <a:gd name="T86" fmla="*/ 4 w 1830"/>
                <a:gd name="T87" fmla="*/ 782 h 1125"/>
                <a:gd name="T88" fmla="*/ 13 w 1830"/>
                <a:gd name="T89" fmla="*/ 677 h 1125"/>
                <a:gd name="T90" fmla="*/ 71 w 1830"/>
                <a:gd name="T91" fmla="*/ 594 h 1125"/>
                <a:gd name="T92" fmla="*/ 163 w 1830"/>
                <a:gd name="T93" fmla="*/ 550 h 1125"/>
                <a:gd name="T94" fmla="*/ 234 w 1830"/>
                <a:gd name="T95" fmla="*/ 550 h 1125"/>
                <a:gd name="T96" fmla="*/ 324 w 1830"/>
                <a:gd name="T97" fmla="*/ 590 h 1125"/>
                <a:gd name="T98" fmla="*/ 420 w 1830"/>
                <a:gd name="T99" fmla="*/ 627 h 1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830" h="1125">
                  <a:moveTo>
                    <a:pt x="420" y="0"/>
                  </a:moveTo>
                  <a:lnTo>
                    <a:pt x="923" y="0"/>
                  </a:lnTo>
                  <a:lnTo>
                    <a:pt x="907" y="34"/>
                  </a:lnTo>
                  <a:lnTo>
                    <a:pt x="895" y="68"/>
                  </a:lnTo>
                  <a:lnTo>
                    <a:pt x="887" y="104"/>
                  </a:lnTo>
                  <a:lnTo>
                    <a:pt x="885" y="141"/>
                  </a:lnTo>
                  <a:lnTo>
                    <a:pt x="887" y="169"/>
                  </a:lnTo>
                  <a:lnTo>
                    <a:pt x="891" y="195"/>
                  </a:lnTo>
                  <a:lnTo>
                    <a:pt x="891" y="197"/>
                  </a:lnTo>
                  <a:lnTo>
                    <a:pt x="903" y="238"/>
                  </a:lnTo>
                  <a:lnTo>
                    <a:pt x="921" y="276"/>
                  </a:lnTo>
                  <a:lnTo>
                    <a:pt x="944" y="311"/>
                  </a:lnTo>
                  <a:lnTo>
                    <a:pt x="972" y="342"/>
                  </a:lnTo>
                  <a:lnTo>
                    <a:pt x="1004" y="367"/>
                  </a:lnTo>
                  <a:lnTo>
                    <a:pt x="1040" y="389"/>
                  </a:lnTo>
                  <a:lnTo>
                    <a:pt x="1079" y="406"/>
                  </a:lnTo>
                  <a:lnTo>
                    <a:pt x="1121" y="415"/>
                  </a:lnTo>
                  <a:lnTo>
                    <a:pt x="1165" y="418"/>
                  </a:lnTo>
                  <a:lnTo>
                    <a:pt x="1166" y="418"/>
                  </a:lnTo>
                  <a:lnTo>
                    <a:pt x="1180" y="418"/>
                  </a:lnTo>
                  <a:lnTo>
                    <a:pt x="1206" y="416"/>
                  </a:lnTo>
                  <a:lnTo>
                    <a:pt x="1220" y="414"/>
                  </a:lnTo>
                  <a:lnTo>
                    <a:pt x="1240" y="408"/>
                  </a:lnTo>
                  <a:lnTo>
                    <a:pt x="1273" y="396"/>
                  </a:lnTo>
                  <a:lnTo>
                    <a:pt x="1305" y="380"/>
                  </a:lnTo>
                  <a:lnTo>
                    <a:pt x="1335" y="361"/>
                  </a:lnTo>
                  <a:lnTo>
                    <a:pt x="1362" y="336"/>
                  </a:lnTo>
                  <a:lnTo>
                    <a:pt x="1385" y="311"/>
                  </a:lnTo>
                  <a:lnTo>
                    <a:pt x="1405" y="282"/>
                  </a:lnTo>
                  <a:lnTo>
                    <a:pt x="1420" y="252"/>
                  </a:lnTo>
                  <a:lnTo>
                    <a:pt x="1430" y="223"/>
                  </a:lnTo>
                  <a:lnTo>
                    <a:pt x="1438" y="194"/>
                  </a:lnTo>
                  <a:lnTo>
                    <a:pt x="1442" y="167"/>
                  </a:lnTo>
                  <a:lnTo>
                    <a:pt x="1443" y="139"/>
                  </a:lnTo>
                  <a:lnTo>
                    <a:pt x="1441" y="102"/>
                  </a:lnTo>
                  <a:lnTo>
                    <a:pt x="1434" y="67"/>
                  </a:lnTo>
                  <a:lnTo>
                    <a:pt x="1421" y="33"/>
                  </a:lnTo>
                  <a:lnTo>
                    <a:pt x="1406" y="0"/>
                  </a:lnTo>
                  <a:lnTo>
                    <a:pt x="1830" y="0"/>
                  </a:lnTo>
                  <a:lnTo>
                    <a:pt x="1815" y="29"/>
                  </a:lnTo>
                  <a:lnTo>
                    <a:pt x="1797" y="56"/>
                  </a:lnTo>
                  <a:lnTo>
                    <a:pt x="1780" y="78"/>
                  </a:lnTo>
                  <a:lnTo>
                    <a:pt x="1763" y="97"/>
                  </a:lnTo>
                  <a:lnTo>
                    <a:pt x="1747" y="115"/>
                  </a:lnTo>
                  <a:lnTo>
                    <a:pt x="1730" y="127"/>
                  </a:lnTo>
                  <a:lnTo>
                    <a:pt x="1718" y="138"/>
                  </a:lnTo>
                  <a:lnTo>
                    <a:pt x="1709" y="145"/>
                  </a:lnTo>
                  <a:lnTo>
                    <a:pt x="1702" y="149"/>
                  </a:lnTo>
                  <a:lnTo>
                    <a:pt x="1699" y="150"/>
                  </a:lnTo>
                  <a:lnTo>
                    <a:pt x="1700" y="154"/>
                  </a:lnTo>
                  <a:lnTo>
                    <a:pt x="1706" y="161"/>
                  </a:lnTo>
                  <a:lnTo>
                    <a:pt x="1713" y="174"/>
                  </a:lnTo>
                  <a:lnTo>
                    <a:pt x="1722" y="190"/>
                  </a:lnTo>
                  <a:lnTo>
                    <a:pt x="1732" y="210"/>
                  </a:lnTo>
                  <a:lnTo>
                    <a:pt x="1742" y="235"/>
                  </a:lnTo>
                  <a:lnTo>
                    <a:pt x="1751" y="262"/>
                  </a:lnTo>
                  <a:lnTo>
                    <a:pt x="1759" y="294"/>
                  </a:lnTo>
                  <a:lnTo>
                    <a:pt x="1765" y="327"/>
                  </a:lnTo>
                  <a:lnTo>
                    <a:pt x="1767" y="364"/>
                  </a:lnTo>
                  <a:lnTo>
                    <a:pt x="1766" y="402"/>
                  </a:lnTo>
                  <a:lnTo>
                    <a:pt x="1762" y="433"/>
                  </a:lnTo>
                  <a:lnTo>
                    <a:pt x="1754" y="462"/>
                  </a:lnTo>
                  <a:lnTo>
                    <a:pt x="1741" y="490"/>
                  </a:lnTo>
                  <a:lnTo>
                    <a:pt x="1727" y="515"/>
                  </a:lnTo>
                  <a:lnTo>
                    <a:pt x="1710" y="538"/>
                  </a:lnTo>
                  <a:lnTo>
                    <a:pt x="1692" y="560"/>
                  </a:lnTo>
                  <a:lnTo>
                    <a:pt x="1674" y="579"/>
                  </a:lnTo>
                  <a:lnTo>
                    <a:pt x="1657" y="596"/>
                  </a:lnTo>
                  <a:lnTo>
                    <a:pt x="1639" y="611"/>
                  </a:lnTo>
                  <a:lnTo>
                    <a:pt x="1623" y="623"/>
                  </a:lnTo>
                  <a:lnTo>
                    <a:pt x="1610" y="633"/>
                  </a:lnTo>
                  <a:lnTo>
                    <a:pt x="1600" y="640"/>
                  </a:lnTo>
                  <a:lnTo>
                    <a:pt x="1593" y="645"/>
                  </a:lnTo>
                  <a:lnTo>
                    <a:pt x="1591" y="646"/>
                  </a:lnTo>
                  <a:lnTo>
                    <a:pt x="1593" y="648"/>
                  </a:lnTo>
                  <a:lnTo>
                    <a:pt x="1598" y="655"/>
                  </a:lnTo>
                  <a:lnTo>
                    <a:pt x="1605" y="666"/>
                  </a:lnTo>
                  <a:lnTo>
                    <a:pt x="1613" y="682"/>
                  </a:lnTo>
                  <a:lnTo>
                    <a:pt x="1622" y="700"/>
                  </a:lnTo>
                  <a:lnTo>
                    <a:pt x="1630" y="722"/>
                  </a:lnTo>
                  <a:lnTo>
                    <a:pt x="1638" y="746"/>
                  </a:lnTo>
                  <a:lnTo>
                    <a:pt x="1643" y="774"/>
                  </a:lnTo>
                  <a:lnTo>
                    <a:pt x="1645" y="805"/>
                  </a:lnTo>
                  <a:lnTo>
                    <a:pt x="1644" y="837"/>
                  </a:lnTo>
                  <a:lnTo>
                    <a:pt x="1638" y="871"/>
                  </a:lnTo>
                  <a:lnTo>
                    <a:pt x="1625" y="909"/>
                  </a:lnTo>
                  <a:lnTo>
                    <a:pt x="1610" y="946"/>
                  </a:lnTo>
                  <a:lnTo>
                    <a:pt x="1591" y="979"/>
                  </a:lnTo>
                  <a:lnTo>
                    <a:pt x="1568" y="1012"/>
                  </a:lnTo>
                  <a:lnTo>
                    <a:pt x="1542" y="1039"/>
                  </a:lnTo>
                  <a:lnTo>
                    <a:pt x="1513" y="1064"/>
                  </a:lnTo>
                  <a:lnTo>
                    <a:pt x="1482" y="1083"/>
                  </a:lnTo>
                  <a:lnTo>
                    <a:pt x="1447" y="1098"/>
                  </a:lnTo>
                  <a:lnTo>
                    <a:pt x="1412" y="1108"/>
                  </a:lnTo>
                  <a:lnTo>
                    <a:pt x="1374" y="1111"/>
                  </a:lnTo>
                  <a:lnTo>
                    <a:pt x="1359" y="1111"/>
                  </a:lnTo>
                  <a:lnTo>
                    <a:pt x="1337" y="1112"/>
                  </a:lnTo>
                  <a:lnTo>
                    <a:pt x="1307" y="1112"/>
                  </a:lnTo>
                  <a:lnTo>
                    <a:pt x="1270" y="1112"/>
                  </a:lnTo>
                  <a:lnTo>
                    <a:pt x="1227" y="1113"/>
                  </a:lnTo>
                  <a:lnTo>
                    <a:pt x="1180" y="1113"/>
                  </a:lnTo>
                  <a:lnTo>
                    <a:pt x="1128" y="1114"/>
                  </a:lnTo>
                  <a:lnTo>
                    <a:pt x="1071" y="1116"/>
                  </a:lnTo>
                  <a:lnTo>
                    <a:pt x="1013" y="1117"/>
                  </a:lnTo>
                  <a:lnTo>
                    <a:pt x="952" y="1117"/>
                  </a:lnTo>
                  <a:lnTo>
                    <a:pt x="890" y="1118"/>
                  </a:lnTo>
                  <a:lnTo>
                    <a:pt x="826" y="1119"/>
                  </a:lnTo>
                  <a:lnTo>
                    <a:pt x="763" y="1120"/>
                  </a:lnTo>
                  <a:lnTo>
                    <a:pt x="699" y="1121"/>
                  </a:lnTo>
                  <a:lnTo>
                    <a:pt x="638" y="1121"/>
                  </a:lnTo>
                  <a:lnTo>
                    <a:pt x="578" y="1123"/>
                  </a:lnTo>
                  <a:lnTo>
                    <a:pt x="521" y="1124"/>
                  </a:lnTo>
                  <a:lnTo>
                    <a:pt x="468" y="1124"/>
                  </a:lnTo>
                  <a:lnTo>
                    <a:pt x="420" y="1125"/>
                  </a:lnTo>
                  <a:lnTo>
                    <a:pt x="420" y="796"/>
                  </a:lnTo>
                  <a:lnTo>
                    <a:pt x="349" y="875"/>
                  </a:lnTo>
                  <a:lnTo>
                    <a:pt x="342" y="884"/>
                  </a:lnTo>
                  <a:lnTo>
                    <a:pt x="334" y="892"/>
                  </a:lnTo>
                  <a:lnTo>
                    <a:pt x="311" y="910"/>
                  </a:lnTo>
                  <a:lnTo>
                    <a:pt x="286" y="924"/>
                  </a:lnTo>
                  <a:lnTo>
                    <a:pt x="258" y="934"/>
                  </a:lnTo>
                  <a:lnTo>
                    <a:pt x="230" y="941"/>
                  </a:lnTo>
                  <a:lnTo>
                    <a:pt x="200" y="944"/>
                  </a:lnTo>
                  <a:lnTo>
                    <a:pt x="199" y="944"/>
                  </a:lnTo>
                  <a:lnTo>
                    <a:pt x="164" y="941"/>
                  </a:lnTo>
                  <a:lnTo>
                    <a:pt x="131" y="932"/>
                  </a:lnTo>
                  <a:lnTo>
                    <a:pt x="100" y="917"/>
                  </a:lnTo>
                  <a:lnTo>
                    <a:pt x="72" y="897"/>
                  </a:lnTo>
                  <a:lnTo>
                    <a:pt x="48" y="873"/>
                  </a:lnTo>
                  <a:lnTo>
                    <a:pt x="28" y="845"/>
                  </a:lnTo>
                  <a:lnTo>
                    <a:pt x="13" y="815"/>
                  </a:lnTo>
                  <a:lnTo>
                    <a:pt x="4" y="782"/>
                  </a:lnTo>
                  <a:lnTo>
                    <a:pt x="0" y="746"/>
                  </a:lnTo>
                  <a:lnTo>
                    <a:pt x="4" y="710"/>
                  </a:lnTo>
                  <a:lnTo>
                    <a:pt x="13" y="677"/>
                  </a:lnTo>
                  <a:lnTo>
                    <a:pt x="28" y="646"/>
                  </a:lnTo>
                  <a:lnTo>
                    <a:pt x="46" y="618"/>
                  </a:lnTo>
                  <a:lnTo>
                    <a:pt x="71" y="594"/>
                  </a:lnTo>
                  <a:lnTo>
                    <a:pt x="98" y="574"/>
                  </a:lnTo>
                  <a:lnTo>
                    <a:pt x="130" y="559"/>
                  </a:lnTo>
                  <a:lnTo>
                    <a:pt x="163" y="550"/>
                  </a:lnTo>
                  <a:lnTo>
                    <a:pt x="199" y="546"/>
                  </a:lnTo>
                  <a:lnTo>
                    <a:pt x="199" y="546"/>
                  </a:lnTo>
                  <a:lnTo>
                    <a:pt x="234" y="550"/>
                  </a:lnTo>
                  <a:lnTo>
                    <a:pt x="265" y="558"/>
                  </a:lnTo>
                  <a:lnTo>
                    <a:pt x="296" y="572"/>
                  </a:lnTo>
                  <a:lnTo>
                    <a:pt x="324" y="590"/>
                  </a:lnTo>
                  <a:lnTo>
                    <a:pt x="348" y="613"/>
                  </a:lnTo>
                  <a:lnTo>
                    <a:pt x="359" y="627"/>
                  </a:lnTo>
                  <a:lnTo>
                    <a:pt x="420" y="627"/>
                  </a:lnTo>
                  <a:lnTo>
                    <a:pt x="420" y="0"/>
                  </a:lnTo>
                  <a:close/>
                </a:path>
              </a:pathLst>
            </a:custGeom>
            <a:gradFill flip="none" rotWithShape="1">
              <a:gsLst>
                <a:gs pos="100000">
                  <a:srgbClr val="206062"/>
                </a:gs>
                <a:gs pos="0">
                  <a:srgbClr val="206062"/>
                </a:gs>
              </a:gsLst>
              <a:lin ang="2700000" scaled="1"/>
              <a:tileRect/>
            </a:gradFill>
            <a:ln w="28575">
              <a:solidFill>
                <a:schemeClr val="accent3"/>
              </a:solidFill>
              <a:prstDash val="solid"/>
              <a:round/>
              <a:headEnd/>
              <a:tailEnd/>
            </a:ln>
            <a:sp3d prstMaterial="matte">
              <a:bevelB w="0" h="2540000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3462049" y="2258328"/>
            <a:ext cx="1943236" cy="1174532"/>
            <a:chOff x="2220087" y="1905000"/>
            <a:chExt cx="2197925" cy="838200"/>
          </a:xfrm>
        </p:grpSpPr>
        <p:cxnSp>
          <p:nvCxnSpPr>
            <p:cNvPr id="29" name="Straight Connector 28"/>
            <p:cNvCxnSpPr/>
            <p:nvPr/>
          </p:nvCxnSpPr>
          <p:spPr>
            <a:xfrm>
              <a:off x="2220087" y="1905000"/>
              <a:ext cx="1371600" cy="0"/>
            </a:xfrm>
            <a:prstGeom prst="line">
              <a:avLst/>
            </a:prstGeom>
            <a:ln w="28575">
              <a:solidFill>
                <a:schemeClr val="accent1"/>
              </a:solidFill>
              <a:head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3579812" y="1905000"/>
              <a:ext cx="838200" cy="838200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/>
          <p:cNvGrpSpPr/>
          <p:nvPr/>
        </p:nvGrpSpPr>
        <p:grpSpPr>
          <a:xfrm flipH="1">
            <a:off x="7043972" y="2235510"/>
            <a:ext cx="1638479" cy="838200"/>
            <a:chOff x="2220087" y="1905000"/>
            <a:chExt cx="2197925" cy="838200"/>
          </a:xfrm>
        </p:grpSpPr>
        <p:cxnSp>
          <p:nvCxnSpPr>
            <p:cNvPr id="35" name="Straight Connector 34"/>
            <p:cNvCxnSpPr/>
            <p:nvPr/>
          </p:nvCxnSpPr>
          <p:spPr>
            <a:xfrm>
              <a:off x="2220087" y="1905000"/>
              <a:ext cx="1371600" cy="0"/>
            </a:xfrm>
            <a:prstGeom prst="line">
              <a:avLst/>
            </a:prstGeom>
            <a:ln w="28575">
              <a:solidFill>
                <a:schemeClr val="accent2"/>
              </a:solidFill>
              <a:headEnd type="oval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3579812" y="1905000"/>
              <a:ext cx="838200" cy="838200"/>
            </a:xfrm>
            <a:prstGeom prst="line">
              <a:avLst/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 36"/>
          <p:cNvGrpSpPr/>
          <p:nvPr/>
        </p:nvGrpSpPr>
        <p:grpSpPr>
          <a:xfrm flipV="1">
            <a:off x="3509551" y="5142880"/>
            <a:ext cx="1638479" cy="838200"/>
            <a:chOff x="2220087" y="1905000"/>
            <a:chExt cx="2197925" cy="838200"/>
          </a:xfrm>
        </p:grpSpPr>
        <p:cxnSp>
          <p:nvCxnSpPr>
            <p:cNvPr id="38" name="Straight Connector 37"/>
            <p:cNvCxnSpPr/>
            <p:nvPr/>
          </p:nvCxnSpPr>
          <p:spPr>
            <a:xfrm>
              <a:off x="2220087" y="1905000"/>
              <a:ext cx="1371600" cy="0"/>
            </a:xfrm>
            <a:prstGeom prst="line">
              <a:avLst/>
            </a:prstGeom>
            <a:ln w="28575">
              <a:solidFill>
                <a:srgbClr val="7030A0"/>
              </a:solidFill>
              <a:head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3579812" y="1905000"/>
              <a:ext cx="838200" cy="838200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oup 39"/>
          <p:cNvGrpSpPr/>
          <p:nvPr/>
        </p:nvGrpSpPr>
        <p:grpSpPr>
          <a:xfrm flipH="1" flipV="1">
            <a:off x="7043972" y="5142880"/>
            <a:ext cx="1638479" cy="838200"/>
            <a:chOff x="2220087" y="1905000"/>
            <a:chExt cx="2197925" cy="838200"/>
          </a:xfrm>
        </p:grpSpPr>
        <p:cxnSp>
          <p:nvCxnSpPr>
            <p:cNvPr id="41" name="Straight Connector 40"/>
            <p:cNvCxnSpPr/>
            <p:nvPr/>
          </p:nvCxnSpPr>
          <p:spPr>
            <a:xfrm>
              <a:off x="2220087" y="1905000"/>
              <a:ext cx="1371600" cy="0"/>
            </a:xfrm>
            <a:prstGeom prst="line">
              <a:avLst/>
            </a:prstGeom>
            <a:ln w="28575">
              <a:solidFill>
                <a:schemeClr val="accent3"/>
              </a:solidFill>
              <a:head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3579812" y="1905000"/>
              <a:ext cx="838200" cy="838200"/>
            </a:xfrm>
            <a:prstGeom prst="line">
              <a:avLst/>
            </a:prstGeom>
            <a:ln w="28575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TextBox 47"/>
          <p:cNvSpPr txBox="1"/>
          <p:nvPr/>
        </p:nvSpPr>
        <p:spPr>
          <a:xfrm>
            <a:off x="1115208" y="2014597"/>
            <a:ext cx="2133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sz="2400" dirty="0">
                <a:solidFill>
                  <a:schemeClr val="accent1">
                    <a:lumMod val="75000"/>
                  </a:schemeClr>
                </a:solidFill>
              </a:rPr>
              <a:t>Connect to the community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8895692" y="1903914"/>
            <a:ext cx="26713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sz="2400" dirty="0">
                <a:solidFill>
                  <a:schemeClr val="accent2">
                    <a:lumMod val="75000"/>
                  </a:schemeClr>
                </a:solidFill>
              </a:rPr>
              <a:t>Enhance soft skills of students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8937412" y="4089423"/>
            <a:ext cx="322522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sz="2400" dirty="0">
                <a:solidFill>
                  <a:srgbClr val="206062"/>
                </a:solidFill>
              </a:rPr>
              <a:t>Offer industry, government, community and university positive collaboration for long term benefits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781581" y="5048071"/>
            <a:ext cx="30379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sz="2400" dirty="0">
                <a:solidFill>
                  <a:srgbClr val="7030A0"/>
                </a:solidFill>
              </a:rPr>
              <a:t>Integrate curriculum to the real world experiences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B8D3BC7-6E1C-47C8-9F40-464D99353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06348-A2CE-4B32-B836-4C163BAE40EA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0446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134823-2F58-4731-9373-8102F3148626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/>
          <a:srcRect l="16089" t="3892" r="9215"/>
          <a:stretch/>
        </p:blipFill>
        <p:spPr>
          <a:xfrm>
            <a:off x="143339" y="260648"/>
            <a:ext cx="5576725" cy="40395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/>
          <a:srcRect b="13923"/>
          <a:stretch/>
        </p:blipFill>
        <p:spPr>
          <a:xfrm>
            <a:off x="143339" y="3205139"/>
            <a:ext cx="5576725" cy="32001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/>
          <a:srcRect l="13347" t="-10199" r="21458" b="10199"/>
          <a:stretch/>
        </p:blipFill>
        <p:spPr>
          <a:xfrm>
            <a:off x="5903979" y="-471989"/>
            <a:ext cx="61446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980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Oval 65"/>
          <p:cNvSpPr/>
          <p:nvPr/>
        </p:nvSpPr>
        <p:spPr>
          <a:xfrm>
            <a:off x="4716136" y="5866968"/>
            <a:ext cx="1518198" cy="362045"/>
          </a:xfrm>
          <a:prstGeom prst="ellipse">
            <a:avLst/>
          </a:prstGeom>
          <a:gradFill flip="none" rotWithShape="1">
            <a:gsLst>
              <a:gs pos="0">
                <a:schemeClr val="tx1">
                  <a:alpha val="48000"/>
                </a:schemeClr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67" name="Oval 66"/>
          <p:cNvSpPr/>
          <p:nvPr/>
        </p:nvSpPr>
        <p:spPr>
          <a:xfrm>
            <a:off x="5534369" y="5926484"/>
            <a:ext cx="1518198" cy="362045"/>
          </a:xfrm>
          <a:prstGeom prst="ellipse">
            <a:avLst/>
          </a:prstGeom>
          <a:gradFill flip="none" rotWithShape="1">
            <a:gsLst>
              <a:gs pos="0">
                <a:schemeClr val="tx1">
                  <a:alpha val="48000"/>
                </a:schemeClr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69" name="Oval 68"/>
          <p:cNvSpPr/>
          <p:nvPr/>
        </p:nvSpPr>
        <p:spPr>
          <a:xfrm>
            <a:off x="6421610" y="5854972"/>
            <a:ext cx="1518198" cy="362045"/>
          </a:xfrm>
          <a:prstGeom prst="ellipse">
            <a:avLst/>
          </a:prstGeom>
          <a:gradFill flip="none" rotWithShape="1">
            <a:gsLst>
              <a:gs pos="0">
                <a:schemeClr val="tx1">
                  <a:alpha val="48000"/>
                </a:schemeClr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61658" y="286084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Perspective Square Diagram for PowerPoint</a:t>
            </a:r>
          </a:p>
        </p:txBody>
      </p:sp>
      <p:grpSp>
        <p:nvGrpSpPr>
          <p:cNvPr id="68" name="Group 67"/>
          <p:cNvGrpSpPr/>
          <p:nvPr/>
        </p:nvGrpSpPr>
        <p:grpSpPr>
          <a:xfrm>
            <a:off x="1154204" y="1679600"/>
            <a:ext cx="10115555" cy="4608929"/>
            <a:chOff x="1167476" y="1458794"/>
            <a:chExt cx="10115555" cy="4608929"/>
          </a:xfrm>
        </p:grpSpPr>
        <p:cxnSp>
          <p:nvCxnSpPr>
            <p:cNvPr id="77" name="Elbow Connector 76"/>
            <p:cNvCxnSpPr>
              <a:cxnSpLocks/>
            </p:cNvCxnSpPr>
            <p:nvPr/>
          </p:nvCxnSpPr>
          <p:spPr>
            <a:xfrm flipV="1">
              <a:off x="6541168" y="5010151"/>
              <a:ext cx="3016663" cy="536407"/>
            </a:xfrm>
            <a:prstGeom prst="bentConnector3">
              <a:avLst>
                <a:gd name="adj1" fmla="val 49117"/>
              </a:avLst>
            </a:prstGeom>
            <a:ln>
              <a:solidFill>
                <a:schemeClr val="accent3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Elbow Connector 82"/>
            <p:cNvCxnSpPr>
              <a:cxnSpLocks/>
            </p:cNvCxnSpPr>
            <p:nvPr/>
          </p:nvCxnSpPr>
          <p:spPr>
            <a:xfrm flipV="1">
              <a:off x="7492939" y="1608067"/>
              <a:ext cx="2249635" cy="1214213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accent2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Elbow Connector 69"/>
            <p:cNvCxnSpPr>
              <a:cxnSpLocks/>
            </p:cNvCxnSpPr>
            <p:nvPr/>
          </p:nvCxnSpPr>
          <p:spPr>
            <a:xfrm rot="10800000">
              <a:off x="2386676" y="1458794"/>
              <a:ext cx="3021940" cy="827211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accent1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Elbow Connector 72"/>
            <p:cNvCxnSpPr>
              <a:cxnSpLocks/>
            </p:cNvCxnSpPr>
            <p:nvPr/>
          </p:nvCxnSpPr>
          <p:spPr>
            <a:xfrm rot="10800000" flipV="1">
              <a:off x="2244238" y="4704346"/>
              <a:ext cx="2466546" cy="929820"/>
            </a:xfrm>
            <a:prstGeom prst="bentConnector3">
              <a:avLst>
                <a:gd name="adj1" fmla="val 46761"/>
              </a:avLst>
            </a:prstGeom>
            <a:ln>
              <a:solidFill>
                <a:schemeClr val="accent5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/>
            <p:cNvSpPr txBox="1"/>
            <p:nvPr/>
          </p:nvSpPr>
          <p:spPr>
            <a:xfrm flipH="1">
              <a:off x="1167476" y="4758396"/>
              <a:ext cx="24384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kern="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This is a sample text. Insert your desired text here. 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grpSp>
          <p:nvGrpSpPr>
            <p:cNvPr id="34" name="Group 50"/>
            <p:cNvGrpSpPr/>
            <p:nvPr/>
          </p:nvGrpSpPr>
          <p:grpSpPr>
            <a:xfrm>
              <a:off x="1167476" y="1709674"/>
              <a:ext cx="2438401" cy="1338326"/>
              <a:chOff x="760412" y="3623604"/>
              <a:chExt cx="2438401" cy="1338326"/>
            </a:xfrm>
          </p:grpSpPr>
          <p:sp>
            <p:nvSpPr>
              <p:cNvPr id="35" name="TextBox 34"/>
              <p:cNvSpPr txBox="1"/>
              <p:nvPr/>
            </p:nvSpPr>
            <p:spPr>
              <a:xfrm flipH="1">
                <a:off x="760412" y="4038600"/>
                <a:ext cx="2438400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kern="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This is a sample text. Insert your desired text here. 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898119" y="3623604"/>
                <a:ext cx="2300694" cy="98488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2000" b="1" dirty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Students</a:t>
                </a:r>
              </a:p>
              <a:p>
                <a:pPr algn="r"/>
                <a:r>
                  <a:rPr lang="en-US" kern="0" dirty="0">
                    <a:latin typeface="Arial" pitchFamily="34" charset="0"/>
                    <a:cs typeface="Arial" pitchFamily="34" charset="0"/>
                  </a:rPr>
                  <a:t>Carry out SL project.</a:t>
                </a:r>
                <a:endParaRPr lang="en-US" dirty="0"/>
              </a:p>
              <a:p>
                <a:pPr algn="r"/>
                <a:endParaRPr lang="en-US" sz="2000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37" name="Group 50"/>
            <p:cNvGrpSpPr/>
            <p:nvPr/>
          </p:nvGrpSpPr>
          <p:grpSpPr>
            <a:xfrm>
              <a:off x="8844631" y="1770979"/>
              <a:ext cx="2438400" cy="1352688"/>
              <a:chOff x="1022094" y="3684909"/>
              <a:chExt cx="2438400" cy="1352688"/>
            </a:xfrm>
          </p:grpSpPr>
          <p:sp>
            <p:nvSpPr>
              <p:cNvPr id="38" name="TextBox 37"/>
              <p:cNvSpPr txBox="1"/>
              <p:nvPr/>
            </p:nvSpPr>
            <p:spPr>
              <a:xfrm flipH="1">
                <a:off x="1022094" y="4114267"/>
                <a:ext cx="2438400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kern="0" dirty="0">
                    <a:latin typeface="Arial" pitchFamily="34" charset="0"/>
                    <a:cs typeface="Arial" pitchFamily="34" charset="0"/>
                  </a:rPr>
                  <a:t>Provide funds and material support.</a:t>
                </a:r>
                <a:r>
                  <a:rPr lang="en-US" kern="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here. 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1233045" y="3684909"/>
                <a:ext cx="119776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>
                    <a:solidFill>
                      <a:schemeClr val="accent2"/>
                    </a:solidFill>
                    <a:latin typeface="Arial" pitchFamily="34" charset="0"/>
                    <a:cs typeface="Arial" pitchFamily="34" charset="0"/>
                  </a:rPr>
                  <a:t>Funders</a:t>
                </a:r>
              </a:p>
            </p:txBody>
          </p:sp>
        </p:grpSp>
        <p:sp>
          <p:nvSpPr>
            <p:cNvPr id="41" name="TextBox 40"/>
            <p:cNvSpPr txBox="1"/>
            <p:nvPr/>
          </p:nvSpPr>
          <p:spPr>
            <a:xfrm flipH="1">
              <a:off x="8582949" y="5144393"/>
              <a:ext cx="24384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kern="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This is a sample text. Insert your desired text here. 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grpSp>
          <p:nvGrpSpPr>
            <p:cNvPr id="29" name="Group 28"/>
            <p:cNvGrpSpPr/>
            <p:nvPr/>
          </p:nvGrpSpPr>
          <p:grpSpPr>
            <a:xfrm>
              <a:off x="6084965" y="2640013"/>
              <a:ext cx="2447847" cy="2203450"/>
              <a:chOff x="5921454" y="2640013"/>
              <a:chExt cx="2447847" cy="2203450"/>
            </a:xfrm>
          </p:grpSpPr>
          <p:sp>
            <p:nvSpPr>
              <p:cNvPr id="1032" name="Freeform 8"/>
              <p:cNvSpPr>
                <a:spLocks/>
              </p:cNvSpPr>
              <p:nvPr/>
            </p:nvSpPr>
            <p:spPr bwMode="auto">
              <a:xfrm>
                <a:off x="5954387" y="2642633"/>
                <a:ext cx="1289050" cy="1025525"/>
              </a:xfrm>
              <a:custGeom>
                <a:avLst/>
                <a:gdLst/>
                <a:ahLst/>
                <a:cxnLst>
                  <a:cxn ang="0">
                    <a:pos x="812" y="0"/>
                  </a:cxn>
                  <a:cxn ang="0">
                    <a:pos x="801" y="2"/>
                  </a:cxn>
                  <a:cxn ang="0">
                    <a:pos x="791" y="4"/>
                  </a:cxn>
                  <a:cxn ang="0">
                    <a:pos x="780" y="8"/>
                  </a:cxn>
                  <a:cxn ang="0">
                    <a:pos x="770" y="12"/>
                  </a:cxn>
                  <a:cxn ang="0">
                    <a:pos x="759" y="18"/>
                  </a:cxn>
                  <a:cxn ang="0">
                    <a:pos x="750" y="24"/>
                  </a:cxn>
                  <a:cxn ang="0">
                    <a:pos x="741" y="32"/>
                  </a:cxn>
                  <a:cxn ang="0">
                    <a:pos x="732" y="40"/>
                  </a:cxn>
                  <a:cxn ang="0">
                    <a:pos x="194" y="646"/>
                  </a:cxn>
                  <a:cxn ang="0">
                    <a:pos x="0" y="603"/>
                  </a:cxn>
                  <a:cxn ang="0">
                    <a:pos x="488" y="55"/>
                  </a:cxn>
                  <a:cxn ang="0">
                    <a:pos x="496" y="48"/>
                  </a:cxn>
                  <a:cxn ang="0">
                    <a:pos x="504" y="40"/>
                  </a:cxn>
                  <a:cxn ang="0">
                    <a:pos x="522" y="29"/>
                  </a:cxn>
                  <a:cxn ang="0">
                    <a:pos x="541" y="22"/>
                  </a:cxn>
                  <a:cxn ang="0">
                    <a:pos x="561" y="19"/>
                  </a:cxn>
                  <a:cxn ang="0">
                    <a:pos x="687" y="9"/>
                  </a:cxn>
                  <a:cxn ang="0">
                    <a:pos x="812" y="0"/>
                  </a:cxn>
                </a:cxnLst>
                <a:rect l="0" t="0" r="r" b="b"/>
                <a:pathLst>
                  <a:path w="812" h="646">
                    <a:moveTo>
                      <a:pt x="812" y="0"/>
                    </a:moveTo>
                    <a:lnTo>
                      <a:pt x="801" y="2"/>
                    </a:lnTo>
                    <a:lnTo>
                      <a:pt x="791" y="4"/>
                    </a:lnTo>
                    <a:lnTo>
                      <a:pt x="780" y="8"/>
                    </a:lnTo>
                    <a:lnTo>
                      <a:pt x="770" y="12"/>
                    </a:lnTo>
                    <a:lnTo>
                      <a:pt x="759" y="18"/>
                    </a:lnTo>
                    <a:lnTo>
                      <a:pt x="750" y="24"/>
                    </a:lnTo>
                    <a:lnTo>
                      <a:pt x="741" y="32"/>
                    </a:lnTo>
                    <a:lnTo>
                      <a:pt x="732" y="40"/>
                    </a:lnTo>
                    <a:lnTo>
                      <a:pt x="194" y="646"/>
                    </a:lnTo>
                    <a:lnTo>
                      <a:pt x="0" y="603"/>
                    </a:lnTo>
                    <a:lnTo>
                      <a:pt x="488" y="55"/>
                    </a:lnTo>
                    <a:lnTo>
                      <a:pt x="496" y="48"/>
                    </a:lnTo>
                    <a:lnTo>
                      <a:pt x="504" y="40"/>
                    </a:lnTo>
                    <a:lnTo>
                      <a:pt x="522" y="29"/>
                    </a:lnTo>
                    <a:lnTo>
                      <a:pt x="541" y="22"/>
                    </a:lnTo>
                    <a:lnTo>
                      <a:pt x="561" y="19"/>
                    </a:lnTo>
                    <a:lnTo>
                      <a:pt x="687" y="9"/>
                    </a:lnTo>
                    <a:lnTo>
                      <a:pt x="812" y="0"/>
                    </a:lnTo>
                    <a:close/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4" name="Freeform 10"/>
              <p:cNvSpPr>
                <a:spLocks noEditPoints="1"/>
              </p:cNvSpPr>
              <p:nvPr/>
            </p:nvSpPr>
            <p:spPr bwMode="auto">
              <a:xfrm>
                <a:off x="5921454" y="3594655"/>
                <a:ext cx="1352550" cy="1230312"/>
              </a:xfrm>
              <a:custGeom>
                <a:avLst/>
                <a:gdLst/>
                <a:ahLst/>
                <a:cxnLst>
                  <a:cxn ang="0">
                    <a:pos x="845" y="771"/>
                  </a:cxn>
                  <a:cxn ang="0">
                    <a:pos x="852" y="775"/>
                  </a:cxn>
                  <a:cxn ang="0">
                    <a:pos x="845" y="771"/>
                  </a:cxn>
                  <a:cxn ang="0">
                    <a:pos x="844" y="771"/>
                  </a:cxn>
                  <a:cxn ang="0">
                    <a:pos x="845" y="771"/>
                  </a:cxn>
                  <a:cxn ang="0">
                    <a:pos x="844" y="771"/>
                  </a:cxn>
                  <a:cxn ang="0">
                    <a:pos x="28" y="0"/>
                  </a:cxn>
                  <a:cxn ang="0">
                    <a:pos x="222" y="43"/>
                  </a:cxn>
                  <a:cxn ang="0">
                    <a:pos x="211" y="56"/>
                  </a:cxn>
                  <a:cxn ang="0">
                    <a:pos x="203" y="70"/>
                  </a:cxn>
                  <a:cxn ang="0">
                    <a:pos x="197" y="85"/>
                  </a:cxn>
                  <a:cxn ang="0">
                    <a:pos x="191" y="108"/>
                  </a:cxn>
                  <a:cxn ang="0">
                    <a:pos x="190" y="132"/>
                  </a:cxn>
                  <a:cxn ang="0">
                    <a:pos x="194" y="156"/>
                  </a:cxn>
                  <a:cxn ang="0">
                    <a:pos x="201" y="178"/>
                  </a:cxn>
                  <a:cxn ang="0">
                    <a:pos x="209" y="192"/>
                  </a:cxn>
                  <a:cxn ang="0">
                    <a:pos x="218" y="205"/>
                  </a:cxn>
                  <a:cxn ang="0">
                    <a:pos x="230" y="217"/>
                  </a:cxn>
                  <a:cxn ang="0">
                    <a:pos x="822" y="755"/>
                  </a:cxn>
                  <a:cxn ang="0">
                    <a:pos x="837" y="766"/>
                  </a:cxn>
                  <a:cxn ang="0">
                    <a:pos x="839" y="768"/>
                  </a:cxn>
                  <a:cxn ang="0">
                    <a:pos x="841" y="769"/>
                  </a:cxn>
                  <a:cxn ang="0">
                    <a:pos x="844" y="771"/>
                  </a:cxn>
                  <a:cxn ang="0">
                    <a:pos x="787" y="745"/>
                  </a:cxn>
                  <a:cxn ang="0">
                    <a:pos x="720" y="715"/>
                  </a:cxn>
                  <a:cxn ang="0">
                    <a:pos x="712" y="712"/>
                  </a:cxn>
                  <a:cxn ang="0">
                    <a:pos x="695" y="704"/>
                  </a:cxn>
                  <a:cxn ang="0">
                    <a:pos x="690" y="701"/>
                  </a:cxn>
                  <a:cxn ang="0">
                    <a:pos x="683" y="698"/>
                  </a:cxn>
                  <a:cxn ang="0">
                    <a:pos x="675" y="695"/>
                  </a:cxn>
                  <a:cxn ang="0">
                    <a:pos x="667" y="692"/>
                  </a:cxn>
                  <a:cxn ang="0">
                    <a:pos x="659" y="688"/>
                  </a:cxn>
                  <a:cxn ang="0">
                    <a:pos x="601" y="661"/>
                  </a:cxn>
                  <a:cxn ang="0">
                    <a:pos x="598" y="660"/>
                  </a:cxn>
                  <a:cxn ang="0">
                    <a:pos x="596" y="659"/>
                  </a:cxn>
                  <a:cxn ang="0">
                    <a:pos x="593" y="658"/>
                  </a:cxn>
                  <a:cxn ang="0">
                    <a:pos x="590" y="657"/>
                  </a:cxn>
                  <a:cxn ang="0">
                    <a:pos x="589" y="655"/>
                  </a:cxn>
                  <a:cxn ang="0">
                    <a:pos x="586" y="654"/>
                  </a:cxn>
                  <a:cxn ang="0">
                    <a:pos x="584" y="652"/>
                  </a:cxn>
                  <a:cxn ang="0">
                    <a:pos x="581" y="650"/>
                  </a:cxn>
                  <a:cxn ang="0">
                    <a:pos x="579" y="649"/>
                  </a:cxn>
                  <a:cxn ang="0">
                    <a:pos x="577" y="646"/>
                  </a:cxn>
                  <a:cxn ang="0">
                    <a:pos x="573" y="644"/>
                  </a:cxn>
                  <a:cxn ang="0">
                    <a:pos x="36" y="157"/>
                  </a:cxn>
                  <a:cxn ang="0">
                    <a:pos x="21" y="140"/>
                  </a:cxn>
                  <a:cxn ang="0">
                    <a:pos x="10" y="121"/>
                  </a:cxn>
                  <a:cxn ang="0">
                    <a:pos x="3" y="101"/>
                  </a:cxn>
                  <a:cxn ang="0">
                    <a:pos x="0" y="79"/>
                  </a:cxn>
                  <a:cxn ang="0">
                    <a:pos x="0" y="58"/>
                  </a:cxn>
                  <a:cxn ang="0">
                    <a:pos x="6" y="38"/>
                  </a:cxn>
                  <a:cxn ang="0">
                    <a:pos x="15" y="17"/>
                  </a:cxn>
                  <a:cxn ang="0">
                    <a:pos x="28" y="0"/>
                  </a:cxn>
                </a:cxnLst>
                <a:rect l="0" t="0" r="r" b="b"/>
                <a:pathLst>
                  <a:path w="852" h="775">
                    <a:moveTo>
                      <a:pt x="845" y="771"/>
                    </a:moveTo>
                    <a:lnTo>
                      <a:pt x="852" y="775"/>
                    </a:lnTo>
                    <a:lnTo>
                      <a:pt x="845" y="771"/>
                    </a:lnTo>
                    <a:close/>
                    <a:moveTo>
                      <a:pt x="844" y="771"/>
                    </a:moveTo>
                    <a:lnTo>
                      <a:pt x="845" y="771"/>
                    </a:lnTo>
                    <a:lnTo>
                      <a:pt x="844" y="771"/>
                    </a:lnTo>
                    <a:close/>
                    <a:moveTo>
                      <a:pt x="28" y="0"/>
                    </a:moveTo>
                    <a:lnTo>
                      <a:pt x="222" y="43"/>
                    </a:lnTo>
                    <a:lnTo>
                      <a:pt x="211" y="56"/>
                    </a:lnTo>
                    <a:lnTo>
                      <a:pt x="203" y="70"/>
                    </a:lnTo>
                    <a:lnTo>
                      <a:pt x="197" y="85"/>
                    </a:lnTo>
                    <a:lnTo>
                      <a:pt x="191" y="108"/>
                    </a:lnTo>
                    <a:lnTo>
                      <a:pt x="190" y="132"/>
                    </a:lnTo>
                    <a:lnTo>
                      <a:pt x="194" y="156"/>
                    </a:lnTo>
                    <a:lnTo>
                      <a:pt x="201" y="178"/>
                    </a:lnTo>
                    <a:lnTo>
                      <a:pt x="209" y="192"/>
                    </a:lnTo>
                    <a:lnTo>
                      <a:pt x="218" y="205"/>
                    </a:lnTo>
                    <a:lnTo>
                      <a:pt x="230" y="217"/>
                    </a:lnTo>
                    <a:lnTo>
                      <a:pt x="822" y="755"/>
                    </a:lnTo>
                    <a:lnTo>
                      <a:pt x="837" y="766"/>
                    </a:lnTo>
                    <a:lnTo>
                      <a:pt x="839" y="768"/>
                    </a:lnTo>
                    <a:lnTo>
                      <a:pt x="841" y="769"/>
                    </a:lnTo>
                    <a:lnTo>
                      <a:pt x="844" y="771"/>
                    </a:lnTo>
                    <a:lnTo>
                      <a:pt x="787" y="745"/>
                    </a:lnTo>
                    <a:lnTo>
                      <a:pt x="720" y="715"/>
                    </a:lnTo>
                    <a:lnTo>
                      <a:pt x="712" y="712"/>
                    </a:lnTo>
                    <a:lnTo>
                      <a:pt x="695" y="704"/>
                    </a:lnTo>
                    <a:lnTo>
                      <a:pt x="690" y="701"/>
                    </a:lnTo>
                    <a:lnTo>
                      <a:pt x="683" y="698"/>
                    </a:lnTo>
                    <a:lnTo>
                      <a:pt x="675" y="695"/>
                    </a:lnTo>
                    <a:lnTo>
                      <a:pt x="667" y="692"/>
                    </a:lnTo>
                    <a:lnTo>
                      <a:pt x="659" y="688"/>
                    </a:lnTo>
                    <a:lnTo>
                      <a:pt x="601" y="661"/>
                    </a:lnTo>
                    <a:lnTo>
                      <a:pt x="598" y="660"/>
                    </a:lnTo>
                    <a:lnTo>
                      <a:pt x="596" y="659"/>
                    </a:lnTo>
                    <a:lnTo>
                      <a:pt x="593" y="658"/>
                    </a:lnTo>
                    <a:lnTo>
                      <a:pt x="590" y="657"/>
                    </a:lnTo>
                    <a:lnTo>
                      <a:pt x="589" y="655"/>
                    </a:lnTo>
                    <a:lnTo>
                      <a:pt x="586" y="654"/>
                    </a:lnTo>
                    <a:lnTo>
                      <a:pt x="584" y="652"/>
                    </a:lnTo>
                    <a:lnTo>
                      <a:pt x="581" y="650"/>
                    </a:lnTo>
                    <a:lnTo>
                      <a:pt x="579" y="649"/>
                    </a:lnTo>
                    <a:lnTo>
                      <a:pt x="577" y="646"/>
                    </a:lnTo>
                    <a:lnTo>
                      <a:pt x="573" y="644"/>
                    </a:lnTo>
                    <a:lnTo>
                      <a:pt x="36" y="157"/>
                    </a:lnTo>
                    <a:lnTo>
                      <a:pt x="21" y="140"/>
                    </a:lnTo>
                    <a:lnTo>
                      <a:pt x="10" y="121"/>
                    </a:lnTo>
                    <a:lnTo>
                      <a:pt x="3" y="101"/>
                    </a:lnTo>
                    <a:lnTo>
                      <a:pt x="0" y="79"/>
                    </a:lnTo>
                    <a:lnTo>
                      <a:pt x="0" y="58"/>
                    </a:lnTo>
                    <a:lnTo>
                      <a:pt x="6" y="38"/>
                    </a:lnTo>
                    <a:lnTo>
                      <a:pt x="15" y="17"/>
                    </a:lnTo>
                    <a:lnTo>
                      <a:pt x="28" y="0"/>
                    </a:lnTo>
                    <a:close/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0" name="Freeform 6"/>
              <p:cNvSpPr>
                <a:spLocks/>
              </p:cNvSpPr>
              <p:nvPr/>
            </p:nvSpPr>
            <p:spPr bwMode="auto">
              <a:xfrm>
                <a:off x="6865282" y="3717219"/>
                <a:ext cx="1218898" cy="869253"/>
              </a:xfrm>
              <a:custGeom>
                <a:avLst/>
                <a:gdLst/>
                <a:ahLst/>
                <a:cxnLst>
                  <a:cxn ang="0">
                    <a:pos x="454" y="0"/>
                  </a:cxn>
                  <a:cxn ang="0">
                    <a:pos x="753" y="51"/>
                  </a:cxn>
                  <a:cxn ang="0">
                    <a:pos x="352" y="506"/>
                  </a:cxn>
                  <a:cxn ang="0">
                    <a:pos x="342" y="516"/>
                  </a:cxn>
                  <a:cxn ang="0">
                    <a:pos x="331" y="525"/>
                  </a:cxn>
                  <a:cxn ang="0">
                    <a:pos x="319" y="531"/>
                  </a:cxn>
                  <a:cxn ang="0">
                    <a:pos x="306" y="535"/>
                  </a:cxn>
                  <a:cxn ang="0">
                    <a:pos x="293" y="537"/>
                  </a:cxn>
                  <a:cxn ang="0">
                    <a:pos x="279" y="537"/>
                  </a:cxn>
                  <a:cxn ang="0">
                    <a:pos x="266" y="536"/>
                  </a:cxn>
                  <a:cxn ang="0">
                    <a:pos x="253" y="531"/>
                  </a:cxn>
                  <a:cxn ang="0">
                    <a:pos x="0" y="434"/>
                  </a:cxn>
                  <a:cxn ang="0">
                    <a:pos x="12" y="437"/>
                  </a:cxn>
                  <a:cxn ang="0">
                    <a:pos x="23" y="439"/>
                  </a:cxn>
                  <a:cxn ang="0">
                    <a:pos x="35" y="439"/>
                  </a:cxn>
                  <a:cxn ang="0">
                    <a:pos x="47" y="437"/>
                  </a:cxn>
                  <a:cxn ang="0">
                    <a:pos x="59" y="433"/>
                  </a:cxn>
                  <a:cxn ang="0">
                    <a:pos x="71" y="427"/>
                  </a:cxn>
                  <a:cxn ang="0">
                    <a:pos x="81" y="421"/>
                  </a:cxn>
                  <a:cxn ang="0">
                    <a:pos x="90" y="411"/>
                  </a:cxn>
                  <a:cxn ang="0">
                    <a:pos x="454" y="0"/>
                  </a:cxn>
                </a:cxnLst>
                <a:rect l="0" t="0" r="r" b="b"/>
                <a:pathLst>
                  <a:path w="753" h="537">
                    <a:moveTo>
                      <a:pt x="454" y="0"/>
                    </a:moveTo>
                    <a:lnTo>
                      <a:pt x="753" y="51"/>
                    </a:lnTo>
                    <a:lnTo>
                      <a:pt x="352" y="506"/>
                    </a:lnTo>
                    <a:lnTo>
                      <a:pt x="342" y="516"/>
                    </a:lnTo>
                    <a:lnTo>
                      <a:pt x="331" y="525"/>
                    </a:lnTo>
                    <a:lnTo>
                      <a:pt x="319" y="531"/>
                    </a:lnTo>
                    <a:lnTo>
                      <a:pt x="306" y="535"/>
                    </a:lnTo>
                    <a:lnTo>
                      <a:pt x="293" y="537"/>
                    </a:lnTo>
                    <a:lnTo>
                      <a:pt x="279" y="537"/>
                    </a:lnTo>
                    <a:lnTo>
                      <a:pt x="266" y="536"/>
                    </a:lnTo>
                    <a:lnTo>
                      <a:pt x="253" y="531"/>
                    </a:lnTo>
                    <a:lnTo>
                      <a:pt x="0" y="434"/>
                    </a:lnTo>
                    <a:lnTo>
                      <a:pt x="12" y="437"/>
                    </a:lnTo>
                    <a:lnTo>
                      <a:pt x="23" y="439"/>
                    </a:lnTo>
                    <a:lnTo>
                      <a:pt x="35" y="439"/>
                    </a:lnTo>
                    <a:lnTo>
                      <a:pt x="47" y="437"/>
                    </a:lnTo>
                    <a:lnTo>
                      <a:pt x="59" y="433"/>
                    </a:lnTo>
                    <a:lnTo>
                      <a:pt x="71" y="427"/>
                    </a:lnTo>
                    <a:lnTo>
                      <a:pt x="81" y="421"/>
                    </a:lnTo>
                    <a:lnTo>
                      <a:pt x="90" y="411"/>
                    </a:lnTo>
                    <a:lnTo>
                      <a:pt x="454" y="0"/>
                    </a:lnTo>
                    <a:close/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1" name="Freeform 7"/>
              <p:cNvSpPr>
                <a:spLocks/>
              </p:cNvSpPr>
              <p:nvPr/>
            </p:nvSpPr>
            <p:spPr bwMode="auto">
              <a:xfrm>
                <a:off x="6864351" y="2909888"/>
                <a:ext cx="1244600" cy="893762"/>
              </a:xfrm>
              <a:custGeom>
                <a:avLst/>
                <a:gdLst/>
                <a:ahLst/>
                <a:cxnLst>
                  <a:cxn ang="0">
                    <a:pos x="252" y="0"/>
                  </a:cxn>
                  <a:cxn ang="0">
                    <a:pos x="268" y="2"/>
                  </a:cxn>
                  <a:cxn ang="0">
                    <a:pos x="285" y="6"/>
                  </a:cxn>
                  <a:cxn ang="0">
                    <a:pos x="300" y="13"/>
                  </a:cxn>
                  <a:cxn ang="0">
                    <a:pos x="314" y="24"/>
                  </a:cxn>
                  <a:cxn ang="0">
                    <a:pos x="755" y="433"/>
                  </a:cxn>
                  <a:cxn ang="0">
                    <a:pos x="767" y="447"/>
                  </a:cxn>
                  <a:cxn ang="0">
                    <a:pos x="776" y="462"/>
                  </a:cxn>
                  <a:cxn ang="0">
                    <a:pos x="782" y="479"/>
                  </a:cxn>
                  <a:cxn ang="0">
                    <a:pos x="784" y="497"/>
                  </a:cxn>
                  <a:cxn ang="0">
                    <a:pos x="783" y="514"/>
                  </a:cxn>
                  <a:cxn ang="0">
                    <a:pos x="779" y="531"/>
                  </a:cxn>
                  <a:cxn ang="0">
                    <a:pos x="772" y="548"/>
                  </a:cxn>
                  <a:cxn ang="0">
                    <a:pos x="760" y="563"/>
                  </a:cxn>
                  <a:cxn ang="0">
                    <a:pos x="461" y="512"/>
                  </a:cxn>
                  <a:cxn ang="0">
                    <a:pos x="471" y="498"/>
                  </a:cxn>
                  <a:cxn ang="0">
                    <a:pos x="477" y="483"/>
                  </a:cxn>
                  <a:cxn ang="0">
                    <a:pos x="481" y="467"/>
                  </a:cxn>
                  <a:cxn ang="0">
                    <a:pos x="482" y="451"/>
                  </a:cxn>
                  <a:cxn ang="0">
                    <a:pos x="480" y="435"/>
                  </a:cxn>
                  <a:cxn ang="0">
                    <a:pos x="474" y="420"/>
                  </a:cxn>
                  <a:cxn ang="0">
                    <a:pos x="467" y="406"/>
                  </a:cxn>
                  <a:cxn ang="0">
                    <a:pos x="456" y="394"/>
                  </a:cxn>
                  <a:cxn ang="0">
                    <a:pos x="54" y="24"/>
                  </a:cxn>
                  <a:cxn ang="0">
                    <a:pos x="47" y="17"/>
                  </a:cxn>
                  <a:cxn ang="0">
                    <a:pos x="42" y="14"/>
                  </a:cxn>
                  <a:cxn ang="0">
                    <a:pos x="36" y="11"/>
                  </a:cxn>
                  <a:cxn ang="0">
                    <a:pos x="28" y="8"/>
                  </a:cxn>
                  <a:cxn ang="0">
                    <a:pos x="22" y="6"/>
                  </a:cxn>
                  <a:cxn ang="0">
                    <a:pos x="14" y="4"/>
                  </a:cxn>
                  <a:cxn ang="0">
                    <a:pos x="0" y="2"/>
                  </a:cxn>
                  <a:cxn ang="0">
                    <a:pos x="252" y="0"/>
                  </a:cxn>
                </a:cxnLst>
                <a:rect l="0" t="0" r="r" b="b"/>
                <a:pathLst>
                  <a:path w="784" h="563">
                    <a:moveTo>
                      <a:pt x="252" y="0"/>
                    </a:moveTo>
                    <a:lnTo>
                      <a:pt x="268" y="2"/>
                    </a:lnTo>
                    <a:lnTo>
                      <a:pt x="285" y="6"/>
                    </a:lnTo>
                    <a:lnTo>
                      <a:pt x="300" y="13"/>
                    </a:lnTo>
                    <a:lnTo>
                      <a:pt x="314" y="24"/>
                    </a:lnTo>
                    <a:lnTo>
                      <a:pt x="755" y="433"/>
                    </a:lnTo>
                    <a:lnTo>
                      <a:pt x="767" y="447"/>
                    </a:lnTo>
                    <a:lnTo>
                      <a:pt x="776" y="462"/>
                    </a:lnTo>
                    <a:lnTo>
                      <a:pt x="782" y="479"/>
                    </a:lnTo>
                    <a:lnTo>
                      <a:pt x="784" y="497"/>
                    </a:lnTo>
                    <a:lnTo>
                      <a:pt x="783" y="514"/>
                    </a:lnTo>
                    <a:lnTo>
                      <a:pt x="779" y="531"/>
                    </a:lnTo>
                    <a:lnTo>
                      <a:pt x="772" y="548"/>
                    </a:lnTo>
                    <a:lnTo>
                      <a:pt x="760" y="563"/>
                    </a:lnTo>
                    <a:lnTo>
                      <a:pt x="461" y="512"/>
                    </a:lnTo>
                    <a:lnTo>
                      <a:pt x="471" y="498"/>
                    </a:lnTo>
                    <a:lnTo>
                      <a:pt x="477" y="483"/>
                    </a:lnTo>
                    <a:lnTo>
                      <a:pt x="481" y="467"/>
                    </a:lnTo>
                    <a:lnTo>
                      <a:pt x="482" y="451"/>
                    </a:lnTo>
                    <a:lnTo>
                      <a:pt x="480" y="435"/>
                    </a:lnTo>
                    <a:lnTo>
                      <a:pt x="474" y="420"/>
                    </a:lnTo>
                    <a:lnTo>
                      <a:pt x="467" y="406"/>
                    </a:lnTo>
                    <a:lnTo>
                      <a:pt x="456" y="394"/>
                    </a:lnTo>
                    <a:lnTo>
                      <a:pt x="54" y="24"/>
                    </a:lnTo>
                    <a:lnTo>
                      <a:pt x="47" y="17"/>
                    </a:lnTo>
                    <a:lnTo>
                      <a:pt x="42" y="14"/>
                    </a:lnTo>
                    <a:lnTo>
                      <a:pt x="36" y="11"/>
                    </a:lnTo>
                    <a:lnTo>
                      <a:pt x="28" y="8"/>
                    </a:lnTo>
                    <a:lnTo>
                      <a:pt x="22" y="6"/>
                    </a:lnTo>
                    <a:lnTo>
                      <a:pt x="14" y="4"/>
                    </a:lnTo>
                    <a:lnTo>
                      <a:pt x="0" y="2"/>
                    </a:lnTo>
                    <a:lnTo>
                      <a:pt x="252" y="0"/>
                    </a:lnTo>
                    <a:close/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3" name="Freeform 9"/>
              <p:cNvSpPr>
                <a:spLocks noEditPoints="1"/>
              </p:cNvSpPr>
              <p:nvPr/>
            </p:nvSpPr>
            <p:spPr bwMode="auto">
              <a:xfrm>
                <a:off x="6208713" y="2640013"/>
                <a:ext cx="2160588" cy="2203450"/>
              </a:xfrm>
              <a:custGeom>
                <a:avLst/>
                <a:gdLst/>
                <a:ahLst/>
                <a:cxnLst>
                  <a:cxn ang="0">
                    <a:pos x="644" y="173"/>
                  </a:cxn>
                  <a:cxn ang="0">
                    <a:pos x="612" y="188"/>
                  </a:cxn>
                  <a:cxn ang="0">
                    <a:pos x="192" y="658"/>
                  </a:cxn>
                  <a:cxn ang="0">
                    <a:pos x="174" y="690"/>
                  </a:cxn>
                  <a:cxn ang="0">
                    <a:pos x="168" y="725"/>
                  </a:cxn>
                  <a:cxn ang="0">
                    <a:pos x="177" y="760"/>
                  </a:cxn>
                  <a:cxn ang="0">
                    <a:pos x="198" y="789"/>
                  </a:cxn>
                  <a:cxn ang="0">
                    <a:pos x="660" y="1207"/>
                  </a:cxn>
                  <a:cxn ang="0">
                    <a:pos x="693" y="1219"/>
                  </a:cxn>
                  <a:cxn ang="0">
                    <a:pos x="728" y="1216"/>
                  </a:cxn>
                  <a:cxn ang="0">
                    <a:pos x="759" y="1201"/>
                  </a:cxn>
                  <a:cxn ang="0">
                    <a:pos x="1173" y="733"/>
                  </a:cxn>
                  <a:cxn ang="0">
                    <a:pos x="1192" y="701"/>
                  </a:cxn>
                  <a:cxn ang="0">
                    <a:pos x="1197" y="667"/>
                  </a:cxn>
                  <a:cxn ang="0">
                    <a:pos x="1189" y="632"/>
                  </a:cxn>
                  <a:cxn ang="0">
                    <a:pos x="1168" y="603"/>
                  </a:cxn>
                  <a:cxn ang="0">
                    <a:pos x="712" y="183"/>
                  </a:cxn>
                  <a:cxn ang="0">
                    <a:pos x="679" y="171"/>
                  </a:cxn>
                  <a:cxn ang="0">
                    <a:pos x="653" y="0"/>
                  </a:cxn>
                  <a:cxn ang="0">
                    <a:pos x="699" y="7"/>
                  </a:cxn>
                  <a:cxn ang="0">
                    <a:pos x="740" y="32"/>
                  </a:cxn>
                  <a:cxn ang="0">
                    <a:pos x="1334" y="586"/>
                  </a:cxn>
                  <a:cxn ang="0">
                    <a:pos x="1350" y="613"/>
                  </a:cxn>
                  <a:cxn ang="0">
                    <a:pos x="1361" y="657"/>
                  </a:cxn>
                  <a:cxn ang="0">
                    <a:pos x="1355" y="703"/>
                  </a:cxn>
                  <a:cxn ang="0">
                    <a:pos x="1341" y="732"/>
                  </a:cxn>
                  <a:cxn ang="0">
                    <a:pos x="800" y="1347"/>
                  </a:cxn>
                  <a:cxn ang="0">
                    <a:pos x="762" y="1376"/>
                  </a:cxn>
                  <a:cxn ang="0">
                    <a:pos x="718" y="1388"/>
                  </a:cxn>
                  <a:cxn ang="0">
                    <a:pos x="673" y="1382"/>
                  </a:cxn>
                  <a:cxn ang="0">
                    <a:pos x="645" y="1368"/>
                  </a:cxn>
                  <a:cxn ang="0">
                    <a:pos x="40" y="820"/>
                  </a:cxn>
                  <a:cxn ang="0">
                    <a:pos x="19" y="795"/>
                  </a:cxn>
                  <a:cxn ang="0">
                    <a:pos x="4" y="759"/>
                  </a:cxn>
                  <a:cxn ang="0">
                    <a:pos x="1" y="711"/>
                  </a:cxn>
                  <a:cxn ang="0">
                    <a:pos x="13" y="673"/>
                  </a:cxn>
                  <a:cxn ang="0">
                    <a:pos x="32" y="646"/>
                  </a:cxn>
                  <a:cxn ang="0">
                    <a:pos x="588" y="23"/>
                  </a:cxn>
                  <a:cxn ang="0">
                    <a:pos x="631" y="4"/>
                  </a:cxn>
                </a:cxnLst>
                <a:rect l="0" t="0" r="r" b="b"/>
                <a:pathLst>
                  <a:path w="1361" h="1388">
                    <a:moveTo>
                      <a:pt x="662" y="170"/>
                    </a:moveTo>
                    <a:lnTo>
                      <a:pt x="644" y="173"/>
                    </a:lnTo>
                    <a:lnTo>
                      <a:pt x="628" y="179"/>
                    </a:lnTo>
                    <a:lnTo>
                      <a:pt x="612" y="188"/>
                    </a:lnTo>
                    <a:lnTo>
                      <a:pt x="598" y="201"/>
                    </a:lnTo>
                    <a:lnTo>
                      <a:pt x="192" y="658"/>
                    </a:lnTo>
                    <a:lnTo>
                      <a:pt x="181" y="673"/>
                    </a:lnTo>
                    <a:lnTo>
                      <a:pt x="174" y="690"/>
                    </a:lnTo>
                    <a:lnTo>
                      <a:pt x="169" y="708"/>
                    </a:lnTo>
                    <a:lnTo>
                      <a:pt x="168" y="725"/>
                    </a:lnTo>
                    <a:lnTo>
                      <a:pt x="171" y="743"/>
                    </a:lnTo>
                    <a:lnTo>
                      <a:pt x="177" y="760"/>
                    </a:lnTo>
                    <a:lnTo>
                      <a:pt x="186" y="775"/>
                    </a:lnTo>
                    <a:lnTo>
                      <a:pt x="198" y="789"/>
                    </a:lnTo>
                    <a:lnTo>
                      <a:pt x="645" y="1196"/>
                    </a:lnTo>
                    <a:lnTo>
                      <a:pt x="660" y="1207"/>
                    </a:lnTo>
                    <a:lnTo>
                      <a:pt x="675" y="1214"/>
                    </a:lnTo>
                    <a:lnTo>
                      <a:pt x="693" y="1219"/>
                    </a:lnTo>
                    <a:lnTo>
                      <a:pt x="710" y="1219"/>
                    </a:lnTo>
                    <a:lnTo>
                      <a:pt x="728" y="1216"/>
                    </a:lnTo>
                    <a:lnTo>
                      <a:pt x="743" y="1210"/>
                    </a:lnTo>
                    <a:lnTo>
                      <a:pt x="759" y="1201"/>
                    </a:lnTo>
                    <a:lnTo>
                      <a:pt x="772" y="1188"/>
                    </a:lnTo>
                    <a:lnTo>
                      <a:pt x="1173" y="733"/>
                    </a:lnTo>
                    <a:lnTo>
                      <a:pt x="1185" y="718"/>
                    </a:lnTo>
                    <a:lnTo>
                      <a:pt x="1192" y="701"/>
                    </a:lnTo>
                    <a:lnTo>
                      <a:pt x="1196" y="684"/>
                    </a:lnTo>
                    <a:lnTo>
                      <a:pt x="1197" y="667"/>
                    </a:lnTo>
                    <a:lnTo>
                      <a:pt x="1195" y="649"/>
                    </a:lnTo>
                    <a:lnTo>
                      <a:pt x="1189" y="632"/>
                    </a:lnTo>
                    <a:lnTo>
                      <a:pt x="1180" y="617"/>
                    </a:lnTo>
                    <a:lnTo>
                      <a:pt x="1168" y="603"/>
                    </a:lnTo>
                    <a:lnTo>
                      <a:pt x="727" y="194"/>
                    </a:lnTo>
                    <a:lnTo>
                      <a:pt x="712" y="183"/>
                    </a:lnTo>
                    <a:lnTo>
                      <a:pt x="696" y="176"/>
                    </a:lnTo>
                    <a:lnTo>
                      <a:pt x="679" y="171"/>
                    </a:lnTo>
                    <a:lnTo>
                      <a:pt x="662" y="170"/>
                    </a:lnTo>
                    <a:close/>
                    <a:moveTo>
                      <a:pt x="653" y="0"/>
                    </a:moveTo>
                    <a:lnTo>
                      <a:pt x="676" y="1"/>
                    </a:lnTo>
                    <a:lnTo>
                      <a:pt x="699" y="7"/>
                    </a:lnTo>
                    <a:lnTo>
                      <a:pt x="720" y="17"/>
                    </a:lnTo>
                    <a:lnTo>
                      <a:pt x="740" y="32"/>
                    </a:lnTo>
                    <a:lnTo>
                      <a:pt x="1323" y="574"/>
                    </a:lnTo>
                    <a:lnTo>
                      <a:pt x="1334" y="586"/>
                    </a:lnTo>
                    <a:lnTo>
                      <a:pt x="1344" y="599"/>
                    </a:lnTo>
                    <a:lnTo>
                      <a:pt x="1350" y="613"/>
                    </a:lnTo>
                    <a:lnTo>
                      <a:pt x="1357" y="634"/>
                    </a:lnTo>
                    <a:lnTo>
                      <a:pt x="1361" y="657"/>
                    </a:lnTo>
                    <a:lnTo>
                      <a:pt x="1360" y="681"/>
                    </a:lnTo>
                    <a:lnTo>
                      <a:pt x="1355" y="703"/>
                    </a:lnTo>
                    <a:lnTo>
                      <a:pt x="1348" y="718"/>
                    </a:lnTo>
                    <a:lnTo>
                      <a:pt x="1341" y="732"/>
                    </a:lnTo>
                    <a:lnTo>
                      <a:pt x="1331" y="745"/>
                    </a:lnTo>
                    <a:lnTo>
                      <a:pt x="800" y="1347"/>
                    </a:lnTo>
                    <a:lnTo>
                      <a:pt x="782" y="1364"/>
                    </a:lnTo>
                    <a:lnTo>
                      <a:pt x="762" y="1376"/>
                    </a:lnTo>
                    <a:lnTo>
                      <a:pt x="741" y="1384"/>
                    </a:lnTo>
                    <a:lnTo>
                      <a:pt x="718" y="1388"/>
                    </a:lnTo>
                    <a:lnTo>
                      <a:pt x="695" y="1387"/>
                    </a:lnTo>
                    <a:lnTo>
                      <a:pt x="673" y="1382"/>
                    </a:lnTo>
                    <a:lnTo>
                      <a:pt x="658" y="1376"/>
                    </a:lnTo>
                    <a:lnTo>
                      <a:pt x="645" y="1368"/>
                    </a:lnTo>
                    <a:lnTo>
                      <a:pt x="632" y="1358"/>
                    </a:lnTo>
                    <a:lnTo>
                      <a:pt x="40" y="820"/>
                    </a:lnTo>
                    <a:lnTo>
                      <a:pt x="28" y="808"/>
                    </a:lnTo>
                    <a:lnTo>
                      <a:pt x="19" y="795"/>
                    </a:lnTo>
                    <a:lnTo>
                      <a:pt x="11" y="781"/>
                    </a:lnTo>
                    <a:lnTo>
                      <a:pt x="4" y="759"/>
                    </a:lnTo>
                    <a:lnTo>
                      <a:pt x="0" y="735"/>
                    </a:lnTo>
                    <a:lnTo>
                      <a:pt x="1" y="711"/>
                    </a:lnTo>
                    <a:lnTo>
                      <a:pt x="7" y="688"/>
                    </a:lnTo>
                    <a:lnTo>
                      <a:pt x="13" y="673"/>
                    </a:lnTo>
                    <a:lnTo>
                      <a:pt x="21" y="659"/>
                    </a:lnTo>
                    <a:lnTo>
                      <a:pt x="32" y="646"/>
                    </a:lnTo>
                    <a:lnTo>
                      <a:pt x="570" y="40"/>
                    </a:lnTo>
                    <a:lnTo>
                      <a:pt x="588" y="23"/>
                    </a:lnTo>
                    <a:lnTo>
                      <a:pt x="609" y="11"/>
                    </a:lnTo>
                    <a:lnTo>
                      <a:pt x="631" y="4"/>
                    </a:lnTo>
                    <a:lnTo>
                      <a:pt x="653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2">
                      <a:shade val="30000"/>
                      <a:satMod val="115000"/>
                    </a:schemeClr>
                  </a:gs>
                  <a:gs pos="50000">
                    <a:schemeClr val="accent2">
                      <a:shade val="67500"/>
                      <a:satMod val="115000"/>
                    </a:schemeClr>
                  </a:gs>
                  <a:gs pos="100000">
                    <a:schemeClr val="accent2">
                      <a:shade val="100000"/>
                      <a:satMod val="115000"/>
                    </a:schemeClr>
                  </a:gs>
                </a:gsLst>
                <a:lin ang="0" scaled="1"/>
                <a:tileRect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30" name="Group 29"/>
            <p:cNvGrpSpPr/>
            <p:nvPr/>
          </p:nvGrpSpPr>
          <p:grpSpPr>
            <a:xfrm>
              <a:off x="4986639" y="1724025"/>
              <a:ext cx="2041223" cy="1890712"/>
              <a:chOff x="4823128" y="1724025"/>
              <a:chExt cx="2041223" cy="1890712"/>
            </a:xfrm>
          </p:grpSpPr>
          <p:sp>
            <p:nvSpPr>
              <p:cNvPr id="1035" name="Freeform 11"/>
              <p:cNvSpPr>
                <a:spLocks/>
              </p:cNvSpPr>
              <p:nvPr/>
            </p:nvSpPr>
            <p:spPr bwMode="auto">
              <a:xfrm>
                <a:off x="5679219" y="2730072"/>
                <a:ext cx="917575" cy="638175"/>
              </a:xfrm>
              <a:custGeom>
                <a:avLst/>
                <a:gdLst/>
                <a:ahLst/>
                <a:cxnLst>
                  <a:cxn ang="0">
                    <a:pos x="578" y="0"/>
                  </a:cxn>
                  <a:cxn ang="0">
                    <a:pos x="241" y="376"/>
                  </a:cxn>
                  <a:cxn ang="0">
                    <a:pos x="239" y="379"/>
                  </a:cxn>
                  <a:cxn ang="0">
                    <a:pos x="235" y="383"/>
                  </a:cxn>
                  <a:cxn ang="0">
                    <a:pos x="228" y="389"/>
                  </a:cxn>
                  <a:cxn ang="0">
                    <a:pos x="211" y="397"/>
                  </a:cxn>
                  <a:cxn ang="0">
                    <a:pos x="202" y="400"/>
                  </a:cxn>
                  <a:cxn ang="0">
                    <a:pos x="184" y="402"/>
                  </a:cxn>
                  <a:cxn ang="0">
                    <a:pos x="175" y="401"/>
                  </a:cxn>
                  <a:cxn ang="0">
                    <a:pos x="0" y="376"/>
                  </a:cxn>
                  <a:cxn ang="0">
                    <a:pos x="17" y="376"/>
                  </a:cxn>
                  <a:cxn ang="0">
                    <a:pos x="25" y="375"/>
                  </a:cxn>
                  <a:cxn ang="0">
                    <a:pos x="40" y="369"/>
                  </a:cxn>
                  <a:cxn ang="0">
                    <a:pos x="47" y="364"/>
                  </a:cxn>
                  <a:cxn ang="0">
                    <a:pos x="52" y="362"/>
                  </a:cxn>
                  <a:cxn ang="0">
                    <a:pos x="57" y="358"/>
                  </a:cxn>
                  <a:cxn ang="0">
                    <a:pos x="60" y="353"/>
                  </a:cxn>
                  <a:cxn ang="0">
                    <a:pos x="364" y="13"/>
                  </a:cxn>
                  <a:cxn ang="0">
                    <a:pos x="578" y="0"/>
                  </a:cxn>
                </a:cxnLst>
                <a:rect l="0" t="0" r="r" b="b"/>
                <a:pathLst>
                  <a:path w="578" h="402">
                    <a:moveTo>
                      <a:pt x="578" y="0"/>
                    </a:moveTo>
                    <a:lnTo>
                      <a:pt x="241" y="376"/>
                    </a:lnTo>
                    <a:lnTo>
                      <a:pt x="239" y="379"/>
                    </a:lnTo>
                    <a:lnTo>
                      <a:pt x="235" y="383"/>
                    </a:lnTo>
                    <a:lnTo>
                      <a:pt x="228" y="389"/>
                    </a:lnTo>
                    <a:lnTo>
                      <a:pt x="211" y="397"/>
                    </a:lnTo>
                    <a:lnTo>
                      <a:pt x="202" y="400"/>
                    </a:lnTo>
                    <a:lnTo>
                      <a:pt x="184" y="402"/>
                    </a:lnTo>
                    <a:lnTo>
                      <a:pt x="175" y="401"/>
                    </a:lnTo>
                    <a:lnTo>
                      <a:pt x="0" y="376"/>
                    </a:lnTo>
                    <a:lnTo>
                      <a:pt x="17" y="376"/>
                    </a:lnTo>
                    <a:lnTo>
                      <a:pt x="25" y="375"/>
                    </a:lnTo>
                    <a:lnTo>
                      <a:pt x="40" y="369"/>
                    </a:lnTo>
                    <a:lnTo>
                      <a:pt x="47" y="364"/>
                    </a:lnTo>
                    <a:lnTo>
                      <a:pt x="52" y="362"/>
                    </a:lnTo>
                    <a:lnTo>
                      <a:pt x="57" y="358"/>
                    </a:lnTo>
                    <a:lnTo>
                      <a:pt x="60" y="353"/>
                    </a:lnTo>
                    <a:lnTo>
                      <a:pt x="364" y="13"/>
                    </a:lnTo>
                    <a:lnTo>
                      <a:pt x="578" y="0"/>
                    </a:ln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6" name="Freeform 12"/>
              <p:cNvSpPr>
                <a:spLocks/>
              </p:cNvSpPr>
              <p:nvPr/>
            </p:nvSpPr>
            <p:spPr bwMode="auto">
              <a:xfrm>
                <a:off x="5569680" y="1952631"/>
                <a:ext cx="1064357" cy="802412"/>
              </a:xfrm>
              <a:custGeom>
                <a:avLst/>
                <a:gdLst/>
                <a:ahLst/>
                <a:cxnLst>
                  <a:cxn ang="0">
                    <a:pos x="191" y="0"/>
                  </a:cxn>
                  <a:cxn ang="0">
                    <a:pos x="200" y="0"/>
                  </a:cxn>
                  <a:cxn ang="0">
                    <a:pos x="210" y="1"/>
                  </a:cxn>
                  <a:cxn ang="0">
                    <a:pos x="230" y="7"/>
                  </a:cxn>
                  <a:cxn ang="0">
                    <a:pos x="238" y="13"/>
                  </a:cxn>
                  <a:cxn ang="0">
                    <a:pos x="247" y="19"/>
                  </a:cxn>
                  <a:cxn ang="0">
                    <a:pos x="618" y="363"/>
                  </a:cxn>
                  <a:cxn ang="0">
                    <a:pos x="628" y="374"/>
                  </a:cxn>
                  <a:cxn ang="0">
                    <a:pos x="636" y="387"/>
                  </a:cxn>
                  <a:cxn ang="0">
                    <a:pos x="641" y="401"/>
                  </a:cxn>
                  <a:cxn ang="0">
                    <a:pos x="642" y="415"/>
                  </a:cxn>
                  <a:cxn ang="0">
                    <a:pos x="642" y="430"/>
                  </a:cxn>
                  <a:cxn ang="0">
                    <a:pos x="639" y="445"/>
                  </a:cxn>
                  <a:cxn ang="0">
                    <a:pos x="633" y="458"/>
                  </a:cxn>
                  <a:cxn ang="0">
                    <a:pos x="624" y="471"/>
                  </a:cxn>
                  <a:cxn ang="0">
                    <a:pos x="410" y="484"/>
                  </a:cxn>
                  <a:cxn ang="0">
                    <a:pos x="418" y="473"/>
                  </a:cxn>
                  <a:cxn ang="0">
                    <a:pos x="424" y="461"/>
                  </a:cxn>
                  <a:cxn ang="0">
                    <a:pos x="428" y="448"/>
                  </a:cxn>
                  <a:cxn ang="0">
                    <a:pos x="428" y="435"/>
                  </a:cxn>
                  <a:cxn ang="0">
                    <a:pos x="426" y="422"/>
                  </a:cxn>
                  <a:cxn ang="0">
                    <a:pos x="421" y="409"/>
                  </a:cxn>
                  <a:cxn ang="0">
                    <a:pos x="415" y="397"/>
                  </a:cxn>
                  <a:cxn ang="0">
                    <a:pos x="405" y="387"/>
                  </a:cxn>
                  <a:cxn ang="0">
                    <a:pos x="69" y="77"/>
                  </a:cxn>
                  <a:cxn ang="0">
                    <a:pos x="62" y="70"/>
                  </a:cxn>
                  <a:cxn ang="0">
                    <a:pos x="53" y="66"/>
                  </a:cxn>
                  <a:cxn ang="0">
                    <a:pos x="37" y="60"/>
                  </a:cxn>
                  <a:cxn ang="0">
                    <a:pos x="27" y="59"/>
                  </a:cxn>
                  <a:cxn ang="0">
                    <a:pos x="18" y="59"/>
                  </a:cxn>
                  <a:cxn ang="0">
                    <a:pos x="10" y="60"/>
                  </a:cxn>
                  <a:cxn ang="0">
                    <a:pos x="0" y="62"/>
                  </a:cxn>
                  <a:cxn ang="0">
                    <a:pos x="171" y="4"/>
                  </a:cxn>
                  <a:cxn ang="0">
                    <a:pos x="181" y="1"/>
                  </a:cxn>
                  <a:cxn ang="0">
                    <a:pos x="191" y="0"/>
                  </a:cxn>
                </a:cxnLst>
                <a:rect l="0" t="0" r="r" b="b"/>
                <a:pathLst>
                  <a:path w="642" h="484">
                    <a:moveTo>
                      <a:pt x="191" y="0"/>
                    </a:moveTo>
                    <a:lnTo>
                      <a:pt x="200" y="0"/>
                    </a:lnTo>
                    <a:lnTo>
                      <a:pt x="210" y="1"/>
                    </a:lnTo>
                    <a:lnTo>
                      <a:pt x="230" y="7"/>
                    </a:lnTo>
                    <a:lnTo>
                      <a:pt x="238" y="13"/>
                    </a:lnTo>
                    <a:lnTo>
                      <a:pt x="247" y="19"/>
                    </a:lnTo>
                    <a:lnTo>
                      <a:pt x="618" y="363"/>
                    </a:lnTo>
                    <a:lnTo>
                      <a:pt x="628" y="374"/>
                    </a:lnTo>
                    <a:lnTo>
                      <a:pt x="636" y="387"/>
                    </a:lnTo>
                    <a:lnTo>
                      <a:pt x="641" y="401"/>
                    </a:lnTo>
                    <a:lnTo>
                      <a:pt x="642" y="415"/>
                    </a:lnTo>
                    <a:lnTo>
                      <a:pt x="642" y="430"/>
                    </a:lnTo>
                    <a:lnTo>
                      <a:pt x="639" y="445"/>
                    </a:lnTo>
                    <a:lnTo>
                      <a:pt x="633" y="458"/>
                    </a:lnTo>
                    <a:lnTo>
                      <a:pt x="624" y="471"/>
                    </a:lnTo>
                    <a:lnTo>
                      <a:pt x="410" y="484"/>
                    </a:lnTo>
                    <a:lnTo>
                      <a:pt x="418" y="473"/>
                    </a:lnTo>
                    <a:lnTo>
                      <a:pt x="424" y="461"/>
                    </a:lnTo>
                    <a:lnTo>
                      <a:pt x="428" y="448"/>
                    </a:lnTo>
                    <a:lnTo>
                      <a:pt x="428" y="435"/>
                    </a:lnTo>
                    <a:lnTo>
                      <a:pt x="426" y="422"/>
                    </a:lnTo>
                    <a:lnTo>
                      <a:pt x="421" y="409"/>
                    </a:lnTo>
                    <a:lnTo>
                      <a:pt x="415" y="397"/>
                    </a:lnTo>
                    <a:lnTo>
                      <a:pt x="405" y="387"/>
                    </a:lnTo>
                    <a:lnTo>
                      <a:pt x="69" y="77"/>
                    </a:lnTo>
                    <a:lnTo>
                      <a:pt x="62" y="70"/>
                    </a:lnTo>
                    <a:lnTo>
                      <a:pt x="53" y="66"/>
                    </a:lnTo>
                    <a:lnTo>
                      <a:pt x="37" y="60"/>
                    </a:lnTo>
                    <a:lnTo>
                      <a:pt x="27" y="59"/>
                    </a:lnTo>
                    <a:lnTo>
                      <a:pt x="18" y="59"/>
                    </a:lnTo>
                    <a:lnTo>
                      <a:pt x="10" y="60"/>
                    </a:lnTo>
                    <a:lnTo>
                      <a:pt x="0" y="62"/>
                    </a:lnTo>
                    <a:lnTo>
                      <a:pt x="171" y="4"/>
                    </a:lnTo>
                    <a:lnTo>
                      <a:pt x="181" y="1"/>
                    </a:lnTo>
                    <a:lnTo>
                      <a:pt x="191" y="0"/>
                    </a:ln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7" name="Freeform 13"/>
              <p:cNvSpPr>
                <a:spLocks noEditPoints="1"/>
              </p:cNvSpPr>
              <p:nvPr/>
            </p:nvSpPr>
            <p:spPr bwMode="auto">
              <a:xfrm>
                <a:off x="4852560" y="1741059"/>
                <a:ext cx="982663" cy="895350"/>
              </a:xfrm>
              <a:custGeom>
                <a:avLst/>
                <a:gdLst/>
                <a:ahLst/>
                <a:cxnLst>
                  <a:cxn ang="0">
                    <a:pos x="613" y="3"/>
                  </a:cxn>
                  <a:cxn ang="0">
                    <a:pos x="610" y="5"/>
                  </a:cxn>
                  <a:cxn ang="0">
                    <a:pos x="601" y="11"/>
                  </a:cxn>
                  <a:cxn ang="0">
                    <a:pos x="596" y="14"/>
                  </a:cxn>
                  <a:cxn ang="0">
                    <a:pos x="585" y="25"/>
                  </a:cxn>
                  <a:cxn ang="0">
                    <a:pos x="120" y="542"/>
                  </a:cxn>
                  <a:cxn ang="0">
                    <a:pos x="0" y="564"/>
                  </a:cxn>
                  <a:cxn ang="0">
                    <a:pos x="419" y="97"/>
                  </a:cxn>
                  <a:cxn ang="0">
                    <a:pos x="424" y="92"/>
                  </a:cxn>
                  <a:cxn ang="0">
                    <a:pos x="427" y="90"/>
                  </a:cxn>
                  <a:cxn ang="0">
                    <a:pos x="431" y="86"/>
                  </a:cxn>
                  <a:cxn ang="0">
                    <a:pos x="443" y="78"/>
                  </a:cxn>
                  <a:cxn ang="0">
                    <a:pos x="446" y="77"/>
                  </a:cxn>
                  <a:cxn ang="0">
                    <a:pos x="451" y="75"/>
                  </a:cxn>
                  <a:cxn ang="0">
                    <a:pos x="535" y="37"/>
                  </a:cxn>
                  <a:cxn ang="0">
                    <a:pos x="613" y="3"/>
                  </a:cxn>
                  <a:cxn ang="0">
                    <a:pos x="619" y="0"/>
                  </a:cxn>
                  <a:cxn ang="0">
                    <a:pos x="613" y="3"/>
                  </a:cxn>
                  <a:cxn ang="0">
                    <a:pos x="616" y="1"/>
                  </a:cxn>
                  <a:cxn ang="0">
                    <a:pos x="619" y="0"/>
                  </a:cxn>
                </a:cxnLst>
                <a:rect l="0" t="0" r="r" b="b"/>
                <a:pathLst>
                  <a:path w="619" h="564">
                    <a:moveTo>
                      <a:pt x="613" y="3"/>
                    </a:moveTo>
                    <a:lnTo>
                      <a:pt x="610" y="5"/>
                    </a:lnTo>
                    <a:lnTo>
                      <a:pt x="601" y="11"/>
                    </a:lnTo>
                    <a:lnTo>
                      <a:pt x="596" y="14"/>
                    </a:lnTo>
                    <a:lnTo>
                      <a:pt x="585" y="25"/>
                    </a:lnTo>
                    <a:lnTo>
                      <a:pt x="120" y="542"/>
                    </a:lnTo>
                    <a:lnTo>
                      <a:pt x="0" y="564"/>
                    </a:lnTo>
                    <a:lnTo>
                      <a:pt x="419" y="97"/>
                    </a:lnTo>
                    <a:lnTo>
                      <a:pt x="424" y="92"/>
                    </a:lnTo>
                    <a:lnTo>
                      <a:pt x="427" y="90"/>
                    </a:lnTo>
                    <a:lnTo>
                      <a:pt x="431" y="86"/>
                    </a:lnTo>
                    <a:lnTo>
                      <a:pt x="443" y="78"/>
                    </a:lnTo>
                    <a:lnTo>
                      <a:pt x="446" y="77"/>
                    </a:lnTo>
                    <a:lnTo>
                      <a:pt x="451" y="75"/>
                    </a:lnTo>
                    <a:lnTo>
                      <a:pt x="535" y="37"/>
                    </a:lnTo>
                    <a:lnTo>
                      <a:pt x="613" y="3"/>
                    </a:lnTo>
                    <a:close/>
                    <a:moveTo>
                      <a:pt x="619" y="0"/>
                    </a:moveTo>
                    <a:lnTo>
                      <a:pt x="613" y="3"/>
                    </a:lnTo>
                    <a:lnTo>
                      <a:pt x="616" y="1"/>
                    </a:lnTo>
                    <a:lnTo>
                      <a:pt x="619" y="0"/>
                    </a:ln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8" name="Freeform 14"/>
              <p:cNvSpPr>
                <a:spLocks noEditPoints="1"/>
              </p:cNvSpPr>
              <p:nvPr/>
            </p:nvSpPr>
            <p:spPr bwMode="auto">
              <a:xfrm>
                <a:off x="4995863" y="1724025"/>
                <a:ext cx="1868488" cy="1890712"/>
              </a:xfrm>
              <a:custGeom>
                <a:avLst/>
                <a:gdLst/>
                <a:ahLst/>
                <a:cxnLst>
                  <a:cxn ang="0">
                    <a:pos x="557" y="162"/>
                  </a:cxn>
                  <a:cxn ang="0">
                    <a:pos x="530" y="174"/>
                  </a:cxn>
                  <a:cxn ang="0">
                    <a:pos x="180" y="562"/>
                  </a:cxn>
                  <a:cxn ang="0">
                    <a:pos x="164" y="588"/>
                  </a:cxn>
                  <a:cxn ang="0">
                    <a:pos x="160" y="618"/>
                  </a:cxn>
                  <a:cxn ang="0">
                    <a:pos x="167" y="647"/>
                  </a:cxn>
                  <a:cxn ang="0">
                    <a:pos x="185" y="671"/>
                  </a:cxn>
                  <a:cxn ang="0">
                    <a:pos x="573" y="1021"/>
                  </a:cxn>
                  <a:cxn ang="0">
                    <a:pos x="600" y="1032"/>
                  </a:cxn>
                  <a:cxn ang="0">
                    <a:pos x="628" y="1030"/>
                  </a:cxn>
                  <a:cxn ang="0">
                    <a:pos x="655" y="1018"/>
                  </a:cxn>
                  <a:cxn ang="0">
                    <a:pos x="1003" y="631"/>
                  </a:cxn>
                  <a:cxn ang="0">
                    <a:pos x="1018" y="605"/>
                  </a:cxn>
                  <a:cxn ang="0">
                    <a:pos x="1021" y="575"/>
                  </a:cxn>
                  <a:cxn ang="0">
                    <a:pos x="1015" y="547"/>
                  </a:cxn>
                  <a:cxn ang="0">
                    <a:pos x="997" y="523"/>
                  </a:cxn>
                  <a:cxn ang="0">
                    <a:pos x="614" y="170"/>
                  </a:cxn>
                  <a:cxn ang="0">
                    <a:pos x="586" y="160"/>
                  </a:cxn>
                  <a:cxn ang="0">
                    <a:pos x="563" y="0"/>
                  </a:cxn>
                  <a:cxn ang="0">
                    <a:pos x="602" y="6"/>
                  </a:cxn>
                  <a:cxn ang="0">
                    <a:pos x="638" y="28"/>
                  </a:cxn>
                  <a:cxn ang="0">
                    <a:pos x="1158" y="511"/>
                  </a:cxn>
                  <a:cxn ang="0">
                    <a:pos x="1175" y="548"/>
                  </a:cxn>
                  <a:cxn ang="0">
                    <a:pos x="1177" y="587"/>
                  </a:cxn>
                  <a:cxn ang="0">
                    <a:pos x="1163" y="626"/>
                  </a:cxn>
                  <a:cxn ang="0">
                    <a:pos x="693" y="1156"/>
                  </a:cxn>
                  <a:cxn ang="0">
                    <a:pos x="673" y="1175"/>
                  </a:cxn>
                  <a:cxn ang="0">
                    <a:pos x="642" y="1188"/>
                  </a:cxn>
                  <a:cxn ang="0">
                    <a:pos x="602" y="1190"/>
                  </a:cxn>
                  <a:cxn ang="0">
                    <a:pos x="565" y="1177"/>
                  </a:cxn>
                  <a:cxn ang="0">
                    <a:pos x="36" y="699"/>
                  </a:cxn>
                  <a:cxn ang="0">
                    <a:pos x="11" y="665"/>
                  </a:cxn>
                  <a:cxn ang="0">
                    <a:pos x="0" y="626"/>
                  </a:cxn>
                  <a:cxn ang="0">
                    <a:pos x="7" y="586"/>
                  </a:cxn>
                  <a:cxn ang="0">
                    <a:pos x="27" y="550"/>
                  </a:cxn>
                  <a:cxn ang="0">
                    <a:pos x="507" y="19"/>
                  </a:cxn>
                  <a:cxn ang="0">
                    <a:pos x="544" y="3"/>
                  </a:cxn>
                </a:cxnLst>
                <a:rect l="0" t="0" r="r" b="b"/>
                <a:pathLst>
                  <a:path w="1177" h="1191">
                    <a:moveTo>
                      <a:pt x="571" y="160"/>
                    </a:moveTo>
                    <a:lnTo>
                      <a:pt x="557" y="162"/>
                    </a:lnTo>
                    <a:lnTo>
                      <a:pt x="543" y="166"/>
                    </a:lnTo>
                    <a:lnTo>
                      <a:pt x="530" y="174"/>
                    </a:lnTo>
                    <a:lnTo>
                      <a:pt x="519" y="185"/>
                    </a:lnTo>
                    <a:lnTo>
                      <a:pt x="180" y="562"/>
                    </a:lnTo>
                    <a:lnTo>
                      <a:pt x="170" y="575"/>
                    </a:lnTo>
                    <a:lnTo>
                      <a:pt x="164" y="588"/>
                    </a:lnTo>
                    <a:lnTo>
                      <a:pt x="160" y="603"/>
                    </a:lnTo>
                    <a:lnTo>
                      <a:pt x="160" y="618"/>
                    </a:lnTo>
                    <a:lnTo>
                      <a:pt x="162" y="632"/>
                    </a:lnTo>
                    <a:lnTo>
                      <a:pt x="167" y="647"/>
                    </a:lnTo>
                    <a:lnTo>
                      <a:pt x="174" y="659"/>
                    </a:lnTo>
                    <a:lnTo>
                      <a:pt x="185" y="671"/>
                    </a:lnTo>
                    <a:lnTo>
                      <a:pt x="560" y="1013"/>
                    </a:lnTo>
                    <a:lnTo>
                      <a:pt x="573" y="1021"/>
                    </a:lnTo>
                    <a:lnTo>
                      <a:pt x="586" y="1028"/>
                    </a:lnTo>
                    <a:lnTo>
                      <a:pt x="600" y="1032"/>
                    </a:lnTo>
                    <a:lnTo>
                      <a:pt x="614" y="1033"/>
                    </a:lnTo>
                    <a:lnTo>
                      <a:pt x="628" y="1030"/>
                    </a:lnTo>
                    <a:lnTo>
                      <a:pt x="642" y="1025"/>
                    </a:lnTo>
                    <a:lnTo>
                      <a:pt x="655" y="1018"/>
                    </a:lnTo>
                    <a:lnTo>
                      <a:pt x="666" y="1007"/>
                    </a:lnTo>
                    <a:lnTo>
                      <a:pt x="1003" y="631"/>
                    </a:lnTo>
                    <a:lnTo>
                      <a:pt x="1012" y="618"/>
                    </a:lnTo>
                    <a:lnTo>
                      <a:pt x="1018" y="605"/>
                    </a:lnTo>
                    <a:lnTo>
                      <a:pt x="1021" y="590"/>
                    </a:lnTo>
                    <a:lnTo>
                      <a:pt x="1021" y="575"/>
                    </a:lnTo>
                    <a:lnTo>
                      <a:pt x="1020" y="561"/>
                    </a:lnTo>
                    <a:lnTo>
                      <a:pt x="1015" y="547"/>
                    </a:lnTo>
                    <a:lnTo>
                      <a:pt x="1007" y="534"/>
                    </a:lnTo>
                    <a:lnTo>
                      <a:pt x="997" y="523"/>
                    </a:lnTo>
                    <a:lnTo>
                      <a:pt x="626" y="179"/>
                    </a:lnTo>
                    <a:lnTo>
                      <a:pt x="614" y="170"/>
                    </a:lnTo>
                    <a:lnTo>
                      <a:pt x="600" y="164"/>
                    </a:lnTo>
                    <a:lnTo>
                      <a:pt x="586" y="160"/>
                    </a:lnTo>
                    <a:lnTo>
                      <a:pt x="571" y="160"/>
                    </a:lnTo>
                    <a:close/>
                    <a:moveTo>
                      <a:pt x="563" y="0"/>
                    </a:moveTo>
                    <a:lnTo>
                      <a:pt x="583" y="1"/>
                    </a:lnTo>
                    <a:lnTo>
                      <a:pt x="602" y="6"/>
                    </a:lnTo>
                    <a:lnTo>
                      <a:pt x="621" y="15"/>
                    </a:lnTo>
                    <a:lnTo>
                      <a:pt x="638" y="28"/>
                    </a:lnTo>
                    <a:lnTo>
                      <a:pt x="1144" y="496"/>
                    </a:lnTo>
                    <a:lnTo>
                      <a:pt x="1158" y="511"/>
                    </a:lnTo>
                    <a:lnTo>
                      <a:pt x="1168" y="530"/>
                    </a:lnTo>
                    <a:lnTo>
                      <a:pt x="1175" y="548"/>
                    </a:lnTo>
                    <a:lnTo>
                      <a:pt x="1177" y="568"/>
                    </a:lnTo>
                    <a:lnTo>
                      <a:pt x="1177" y="587"/>
                    </a:lnTo>
                    <a:lnTo>
                      <a:pt x="1172" y="608"/>
                    </a:lnTo>
                    <a:lnTo>
                      <a:pt x="1163" y="626"/>
                    </a:lnTo>
                    <a:lnTo>
                      <a:pt x="1151" y="643"/>
                    </a:lnTo>
                    <a:lnTo>
                      <a:pt x="693" y="1156"/>
                    </a:lnTo>
                    <a:lnTo>
                      <a:pt x="683" y="1166"/>
                    </a:lnTo>
                    <a:lnTo>
                      <a:pt x="673" y="1175"/>
                    </a:lnTo>
                    <a:lnTo>
                      <a:pt x="661" y="1181"/>
                    </a:lnTo>
                    <a:lnTo>
                      <a:pt x="642" y="1188"/>
                    </a:lnTo>
                    <a:lnTo>
                      <a:pt x="622" y="1191"/>
                    </a:lnTo>
                    <a:lnTo>
                      <a:pt x="602" y="1190"/>
                    </a:lnTo>
                    <a:lnTo>
                      <a:pt x="583" y="1185"/>
                    </a:lnTo>
                    <a:lnTo>
                      <a:pt x="565" y="1177"/>
                    </a:lnTo>
                    <a:lnTo>
                      <a:pt x="548" y="1165"/>
                    </a:lnTo>
                    <a:lnTo>
                      <a:pt x="36" y="699"/>
                    </a:lnTo>
                    <a:lnTo>
                      <a:pt x="21" y="683"/>
                    </a:lnTo>
                    <a:lnTo>
                      <a:pt x="11" y="665"/>
                    </a:lnTo>
                    <a:lnTo>
                      <a:pt x="4" y="646"/>
                    </a:lnTo>
                    <a:lnTo>
                      <a:pt x="0" y="626"/>
                    </a:lnTo>
                    <a:lnTo>
                      <a:pt x="2" y="605"/>
                    </a:lnTo>
                    <a:lnTo>
                      <a:pt x="7" y="586"/>
                    </a:lnTo>
                    <a:lnTo>
                      <a:pt x="15" y="567"/>
                    </a:lnTo>
                    <a:lnTo>
                      <a:pt x="27" y="550"/>
                    </a:lnTo>
                    <a:lnTo>
                      <a:pt x="492" y="33"/>
                    </a:lnTo>
                    <a:lnTo>
                      <a:pt x="507" y="19"/>
                    </a:lnTo>
                    <a:lnTo>
                      <a:pt x="524" y="9"/>
                    </a:lnTo>
                    <a:lnTo>
                      <a:pt x="544" y="3"/>
                    </a:lnTo>
                    <a:lnTo>
                      <a:pt x="563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shade val="30000"/>
                      <a:satMod val="115000"/>
                    </a:schemeClr>
                  </a:gs>
                  <a:gs pos="50000">
                    <a:schemeClr val="accent1">
                      <a:shade val="67500"/>
                      <a:satMod val="115000"/>
                    </a:schemeClr>
                  </a:gs>
                  <a:gs pos="100000">
                    <a:schemeClr val="accent1"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9" name="Freeform 15"/>
              <p:cNvSpPr>
                <a:spLocks/>
              </p:cNvSpPr>
              <p:nvPr/>
            </p:nvSpPr>
            <p:spPr bwMode="auto">
              <a:xfrm>
                <a:off x="4823128" y="2592816"/>
                <a:ext cx="1125538" cy="1014412"/>
              </a:xfrm>
              <a:custGeom>
                <a:avLst/>
                <a:gdLst/>
                <a:ahLst/>
                <a:cxnLst>
                  <a:cxn ang="0">
                    <a:pos x="144" y="0"/>
                  </a:cxn>
                  <a:cxn ang="0">
                    <a:pos x="132" y="17"/>
                  </a:cxn>
                  <a:cxn ang="0">
                    <a:pos x="124" y="36"/>
                  </a:cxn>
                  <a:cxn ang="0">
                    <a:pos x="119" y="55"/>
                  </a:cxn>
                  <a:cxn ang="0">
                    <a:pos x="117" y="76"/>
                  </a:cxn>
                  <a:cxn ang="0">
                    <a:pos x="121" y="96"/>
                  </a:cxn>
                  <a:cxn ang="0">
                    <a:pos x="128" y="115"/>
                  </a:cxn>
                  <a:cxn ang="0">
                    <a:pos x="138" y="133"/>
                  </a:cxn>
                  <a:cxn ang="0">
                    <a:pos x="153" y="149"/>
                  </a:cxn>
                  <a:cxn ang="0">
                    <a:pos x="665" y="615"/>
                  </a:cxn>
                  <a:cxn ang="0">
                    <a:pos x="676" y="623"/>
                  </a:cxn>
                  <a:cxn ang="0">
                    <a:pos x="681" y="627"/>
                  </a:cxn>
                  <a:cxn ang="0">
                    <a:pos x="698" y="635"/>
                  </a:cxn>
                  <a:cxn ang="0">
                    <a:pos x="703" y="636"/>
                  </a:cxn>
                  <a:cxn ang="0">
                    <a:pos x="706" y="638"/>
                  </a:cxn>
                  <a:cxn ang="0">
                    <a:pos x="709" y="639"/>
                  </a:cxn>
                  <a:cxn ang="0">
                    <a:pos x="536" y="598"/>
                  </a:cxn>
                  <a:cxn ang="0">
                    <a:pos x="525" y="595"/>
                  </a:cxn>
                  <a:cxn ang="0">
                    <a:pos x="518" y="591"/>
                  </a:cxn>
                  <a:cxn ang="0">
                    <a:pos x="515" y="590"/>
                  </a:cxn>
                  <a:cxn ang="0">
                    <a:pos x="511" y="589"/>
                  </a:cxn>
                  <a:cxn ang="0">
                    <a:pos x="508" y="586"/>
                  </a:cxn>
                  <a:cxn ang="0">
                    <a:pos x="505" y="584"/>
                  </a:cxn>
                  <a:cxn ang="0">
                    <a:pos x="501" y="581"/>
                  </a:cxn>
                  <a:cxn ang="0">
                    <a:pos x="498" y="579"/>
                  </a:cxn>
                  <a:cxn ang="0">
                    <a:pos x="495" y="577"/>
                  </a:cxn>
                  <a:cxn ang="0">
                    <a:pos x="32" y="155"/>
                  </a:cxn>
                  <a:cxn ang="0">
                    <a:pos x="19" y="142"/>
                  </a:cxn>
                  <a:cxn ang="0">
                    <a:pos x="9" y="126"/>
                  </a:cxn>
                  <a:cxn ang="0">
                    <a:pos x="3" y="108"/>
                  </a:cxn>
                  <a:cxn ang="0">
                    <a:pos x="0" y="89"/>
                  </a:cxn>
                  <a:cxn ang="0">
                    <a:pos x="1" y="72"/>
                  </a:cxn>
                  <a:cxn ang="0">
                    <a:pos x="5" y="54"/>
                  </a:cxn>
                  <a:cxn ang="0">
                    <a:pos x="10" y="42"/>
                  </a:cxn>
                  <a:cxn ang="0">
                    <a:pos x="16" y="32"/>
                  </a:cxn>
                  <a:cxn ang="0">
                    <a:pos x="24" y="22"/>
                  </a:cxn>
                  <a:cxn ang="0">
                    <a:pos x="144" y="0"/>
                  </a:cxn>
                </a:cxnLst>
                <a:rect l="0" t="0" r="r" b="b"/>
                <a:pathLst>
                  <a:path w="709" h="639">
                    <a:moveTo>
                      <a:pt x="144" y="0"/>
                    </a:moveTo>
                    <a:lnTo>
                      <a:pt x="132" y="17"/>
                    </a:lnTo>
                    <a:lnTo>
                      <a:pt x="124" y="36"/>
                    </a:lnTo>
                    <a:lnTo>
                      <a:pt x="119" y="55"/>
                    </a:lnTo>
                    <a:lnTo>
                      <a:pt x="117" y="76"/>
                    </a:lnTo>
                    <a:lnTo>
                      <a:pt x="121" y="96"/>
                    </a:lnTo>
                    <a:lnTo>
                      <a:pt x="128" y="115"/>
                    </a:lnTo>
                    <a:lnTo>
                      <a:pt x="138" y="133"/>
                    </a:lnTo>
                    <a:lnTo>
                      <a:pt x="153" y="149"/>
                    </a:lnTo>
                    <a:lnTo>
                      <a:pt x="665" y="615"/>
                    </a:lnTo>
                    <a:lnTo>
                      <a:pt x="676" y="623"/>
                    </a:lnTo>
                    <a:lnTo>
                      <a:pt x="681" y="627"/>
                    </a:lnTo>
                    <a:lnTo>
                      <a:pt x="698" y="635"/>
                    </a:lnTo>
                    <a:lnTo>
                      <a:pt x="703" y="636"/>
                    </a:lnTo>
                    <a:lnTo>
                      <a:pt x="706" y="638"/>
                    </a:lnTo>
                    <a:lnTo>
                      <a:pt x="709" y="639"/>
                    </a:lnTo>
                    <a:lnTo>
                      <a:pt x="536" y="598"/>
                    </a:lnTo>
                    <a:lnTo>
                      <a:pt x="525" y="595"/>
                    </a:lnTo>
                    <a:lnTo>
                      <a:pt x="518" y="591"/>
                    </a:lnTo>
                    <a:lnTo>
                      <a:pt x="515" y="590"/>
                    </a:lnTo>
                    <a:lnTo>
                      <a:pt x="511" y="589"/>
                    </a:lnTo>
                    <a:lnTo>
                      <a:pt x="508" y="586"/>
                    </a:lnTo>
                    <a:lnTo>
                      <a:pt x="505" y="584"/>
                    </a:lnTo>
                    <a:lnTo>
                      <a:pt x="501" y="581"/>
                    </a:lnTo>
                    <a:lnTo>
                      <a:pt x="498" y="579"/>
                    </a:lnTo>
                    <a:lnTo>
                      <a:pt x="495" y="577"/>
                    </a:lnTo>
                    <a:lnTo>
                      <a:pt x="32" y="155"/>
                    </a:lnTo>
                    <a:lnTo>
                      <a:pt x="19" y="142"/>
                    </a:lnTo>
                    <a:lnTo>
                      <a:pt x="9" y="126"/>
                    </a:lnTo>
                    <a:lnTo>
                      <a:pt x="3" y="108"/>
                    </a:lnTo>
                    <a:lnTo>
                      <a:pt x="0" y="89"/>
                    </a:lnTo>
                    <a:lnTo>
                      <a:pt x="1" y="72"/>
                    </a:lnTo>
                    <a:lnTo>
                      <a:pt x="5" y="54"/>
                    </a:lnTo>
                    <a:lnTo>
                      <a:pt x="10" y="42"/>
                    </a:lnTo>
                    <a:lnTo>
                      <a:pt x="16" y="32"/>
                    </a:lnTo>
                    <a:lnTo>
                      <a:pt x="24" y="22"/>
                    </a:lnTo>
                    <a:lnTo>
                      <a:pt x="144" y="0"/>
                    </a:ln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8" name="Group 27"/>
            <p:cNvGrpSpPr/>
            <p:nvPr/>
          </p:nvGrpSpPr>
          <p:grpSpPr>
            <a:xfrm>
              <a:off x="5097511" y="3920142"/>
              <a:ext cx="2043064" cy="1966308"/>
              <a:chOff x="4934000" y="3920142"/>
              <a:chExt cx="2043064" cy="1966308"/>
            </a:xfrm>
          </p:grpSpPr>
          <p:sp>
            <p:nvSpPr>
              <p:cNvPr id="1041" name="Freeform 17"/>
              <p:cNvSpPr>
                <a:spLocks/>
              </p:cNvSpPr>
              <p:nvPr/>
            </p:nvSpPr>
            <p:spPr bwMode="auto">
              <a:xfrm>
                <a:off x="5184346" y="4802313"/>
                <a:ext cx="1530401" cy="847014"/>
              </a:xfrm>
              <a:custGeom>
                <a:avLst/>
                <a:gdLst/>
                <a:ahLst/>
                <a:cxnLst>
                  <a:cxn ang="0">
                    <a:pos x="736" y="0"/>
                  </a:cxn>
                  <a:cxn ang="0">
                    <a:pos x="954" y="124"/>
                  </a:cxn>
                  <a:cxn ang="0">
                    <a:pos x="621" y="502"/>
                  </a:cxn>
                  <a:cxn ang="0">
                    <a:pos x="610" y="512"/>
                  </a:cxn>
                  <a:cxn ang="0">
                    <a:pos x="597" y="521"/>
                  </a:cxn>
                  <a:cxn ang="0">
                    <a:pos x="584" y="525"/>
                  </a:cxn>
                  <a:cxn ang="0">
                    <a:pos x="569" y="528"/>
                  </a:cxn>
                  <a:cxn ang="0">
                    <a:pos x="555" y="527"/>
                  </a:cxn>
                  <a:cxn ang="0">
                    <a:pos x="541" y="524"/>
                  </a:cxn>
                  <a:cxn ang="0">
                    <a:pos x="527" y="518"/>
                  </a:cxn>
                  <a:cxn ang="0">
                    <a:pos x="515" y="509"/>
                  </a:cxn>
                  <a:cxn ang="0">
                    <a:pos x="142" y="178"/>
                  </a:cxn>
                  <a:cxn ang="0">
                    <a:pos x="0" y="47"/>
                  </a:cxn>
                  <a:cxn ang="0">
                    <a:pos x="337" y="348"/>
                  </a:cxn>
                  <a:cxn ang="0">
                    <a:pos x="349" y="356"/>
                  </a:cxn>
                  <a:cxn ang="0">
                    <a:pos x="361" y="362"/>
                  </a:cxn>
                  <a:cxn ang="0">
                    <a:pos x="374" y="364"/>
                  </a:cxn>
                  <a:cxn ang="0">
                    <a:pos x="387" y="364"/>
                  </a:cxn>
                  <a:cxn ang="0">
                    <a:pos x="400" y="362"/>
                  </a:cxn>
                  <a:cxn ang="0">
                    <a:pos x="412" y="358"/>
                  </a:cxn>
                  <a:cxn ang="0">
                    <a:pos x="424" y="351"/>
                  </a:cxn>
                  <a:cxn ang="0">
                    <a:pos x="434" y="341"/>
                  </a:cxn>
                  <a:cxn ang="0">
                    <a:pos x="736" y="0"/>
                  </a:cxn>
                </a:cxnLst>
                <a:rect l="0" t="0" r="r" b="b"/>
                <a:pathLst>
                  <a:path w="954" h="528">
                    <a:moveTo>
                      <a:pt x="736" y="0"/>
                    </a:moveTo>
                    <a:lnTo>
                      <a:pt x="954" y="124"/>
                    </a:lnTo>
                    <a:lnTo>
                      <a:pt x="621" y="502"/>
                    </a:lnTo>
                    <a:lnTo>
                      <a:pt x="610" y="512"/>
                    </a:lnTo>
                    <a:lnTo>
                      <a:pt x="597" y="521"/>
                    </a:lnTo>
                    <a:lnTo>
                      <a:pt x="584" y="525"/>
                    </a:lnTo>
                    <a:lnTo>
                      <a:pt x="569" y="528"/>
                    </a:lnTo>
                    <a:lnTo>
                      <a:pt x="555" y="527"/>
                    </a:lnTo>
                    <a:lnTo>
                      <a:pt x="541" y="524"/>
                    </a:lnTo>
                    <a:lnTo>
                      <a:pt x="527" y="518"/>
                    </a:lnTo>
                    <a:lnTo>
                      <a:pt x="515" y="509"/>
                    </a:lnTo>
                    <a:lnTo>
                      <a:pt x="142" y="178"/>
                    </a:lnTo>
                    <a:lnTo>
                      <a:pt x="0" y="47"/>
                    </a:lnTo>
                    <a:lnTo>
                      <a:pt x="337" y="348"/>
                    </a:lnTo>
                    <a:lnTo>
                      <a:pt x="349" y="356"/>
                    </a:lnTo>
                    <a:lnTo>
                      <a:pt x="361" y="362"/>
                    </a:lnTo>
                    <a:lnTo>
                      <a:pt x="374" y="364"/>
                    </a:lnTo>
                    <a:lnTo>
                      <a:pt x="387" y="364"/>
                    </a:lnTo>
                    <a:lnTo>
                      <a:pt x="400" y="362"/>
                    </a:lnTo>
                    <a:lnTo>
                      <a:pt x="412" y="358"/>
                    </a:lnTo>
                    <a:lnTo>
                      <a:pt x="424" y="351"/>
                    </a:lnTo>
                    <a:lnTo>
                      <a:pt x="434" y="341"/>
                    </a:lnTo>
                    <a:lnTo>
                      <a:pt x="736" y="0"/>
                    </a:lnTo>
                    <a:close/>
                  </a:path>
                </a:pathLst>
              </a:custGeom>
              <a:solidFill>
                <a:schemeClr val="accent3">
                  <a:lumMod val="50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0" name="Freeform 16"/>
              <p:cNvSpPr>
                <a:spLocks noEditPoints="1"/>
              </p:cNvSpPr>
              <p:nvPr/>
            </p:nvSpPr>
            <p:spPr bwMode="auto">
              <a:xfrm>
                <a:off x="5771278" y="4132137"/>
                <a:ext cx="978648" cy="878316"/>
              </a:xfrm>
              <a:custGeom>
                <a:avLst/>
                <a:gdLst/>
                <a:ahLst/>
                <a:cxnLst>
                  <a:cxn ang="0">
                    <a:pos x="5" y="2"/>
                  </a:cxn>
                  <a:cxn ang="0">
                    <a:pos x="182" y="81"/>
                  </a:cxn>
                  <a:cxn ang="0">
                    <a:pos x="185" y="83"/>
                  </a:cxn>
                  <a:cxn ang="0">
                    <a:pos x="193" y="87"/>
                  </a:cxn>
                  <a:cxn ang="0">
                    <a:pos x="194" y="88"/>
                  </a:cxn>
                  <a:cxn ang="0">
                    <a:pos x="197" y="90"/>
                  </a:cxn>
                  <a:cxn ang="0">
                    <a:pos x="199" y="91"/>
                  </a:cxn>
                  <a:cxn ang="0">
                    <a:pos x="202" y="94"/>
                  </a:cxn>
                  <a:cxn ang="0">
                    <a:pos x="571" y="427"/>
                  </a:cxn>
                  <a:cxn ang="0">
                    <a:pos x="581" y="439"/>
                  </a:cxn>
                  <a:cxn ang="0">
                    <a:pos x="588" y="451"/>
                  </a:cxn>
                  <a:cxn ang="0">
                    <a:pos x="593" y="465"/>
                  </a:cxn>
                  <a:cxn ang="0">
                    <a:pos x="595" y="479"/>
                  </a:cxn>
                  <a:cxn ang="0">
                    <a:pos x="594" y="494"/>
                  </a:cxn>
                  <a:cxn ang="0">
                    <a:pos x="591" y="508"/>
                  </a:cxn>
                  <a:cxn ang="0">
                    <a:pos x="585" y="522"/>
                  </a:cxn>
                  <a:cxn ang="0">
                    <a:pos x="575" y="534"/>
                  </a:cxn>
                  <a:cxn ang="0">
                    <a:pos x="357" y="410"/>
                  </a:cxn>
                  <a:cxn ang="0">
                    <a:pos x="364" y="399"/>
                  </a:cxn>
                  <a:cxn ang="0">
                    <a:pos x="370" y="386"/>
                  </a:cxn>
                  <a:cxn ang="0">
                    <a:pos x="374" y="374"/>
                  </a:cxn>
                  <a:cxn ang="0">
                    <a:pos x="374" y="361"/>
                  </a:cxn>
                  <a:cxn ang="0">
                    <a:pos x="373" y="348"/>
                  </a:cxn>
                  <a:cxn ang="0">
                    <a:pos x="368" y="335"/>
                  </a:cxn>
                  <a:cxn ang="0">
                    <a:pos x="362" y="324"/>
                  </a:cxn>
                  <a:cxn ang="0">
                    <a:pos x="352" y="313"/>
                  </a:cxn>
                  <a:cxn ang="0">
                    <a:pos x="18" y="11"/>
                  </a:cxn>
                  <a:cxn ang="0">
                    <a:pos x="15" y="10"/>
                  </a:cxn>
                  <a:cxn ang="0">
                    <a:pos x="13" y="8"/>
                  </a:cxn>
                  <a:cxn ang="0">
                    <a:pos x="12" y="7"/>
                  </a:cxn>
                  <a:cxn ang="0">
                    <a:pos x="10" y="6"/>
                  </a:cxn>
                  <a:cxn ang="0">
                    <a:pos x="10" y="5"/>
                  </a:cxn>
                  <a:cxn ang="0">
                    <a:pos x="7" y="4"/>
                  </a:cxn>
                  <a:cxn ang="0">
                    <a:pos x="5" y="2"/>
                  </a:cxn>
                  <a:cxn ang="0">
                    <a:pos x="2" y="1"/>
                  </a:cxn>
                  <a:cxn ang="0">
                    <a:pos x="3" y="1"/>
                  </a:cxn>
                  <a:cxn ang="0">
                    <a:pos x="5" y="2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2" y="1"/>
                  </a:cxn>
                  <a:cxn ang="0">
                    <a:pos x="1" y="1"/>
                  </a:cxn>
                  <a:cxn ang="0">
                    <a:pos x="0" y="0"/>
                  </a:cxn>
                </a:cxnLst>
                <a:rect l="0" t="0" r="r" b="b"/>
                <a:pathLst>
                  <a:path w="595" h="534">
                    <a:moveTo>
                      <a:pt x="5" y="2"/>
                    </a:moveTo>
                    <a:lnTo>
                      <a:pt x="182" y="81"/>
                    </a:lnTo>
                    <a:lnTo>
                      <a:pt x="185" y="83"/>
                    </a:lnTo>
                    <a:lnTo>
                      <a:pt x="193" y="87"/>
                    </a:lnTo>
                    <a:lnTo>
                      <a:pt x="194" y="88"/>
                    </a:lnTo>
                    <a:lnTo>
                      <a:pt x="197" y="90"/>
                    </a:lnTo>
                    <a:lnTo>
                      <a:pt x="199" y="91"/>
                    </a:lnTo>
                    <a:lnTo>
                      <a:pt x="202" y="94"/>
                    </a:lnTo>
                    <a:lnTo>
                      <a:pt x="571" y="427"/>
                    </a:lnTo>
                    <a:lnTo>
                      <a:pt x="581" y="439"/>
                    </a:lnTo>
                    <a:lnTo>
                      <a:pt x="588" y="451"/>
                    </a:lnTo>
                    <a:lnTo>
                      <a:pt x="593" y="465"/>
                    </a:lnTo>
                    <a:lnTo>
                      <a:pt x="595" y="479"/>
                    </a:lnTo>
                    <a:lnTo>
                      <a:pt x="594" y="494"/>
                    </a:lnTo>
                    <a:lnTo>
                      <a:pt x="591" y="508"/>
                    </a:lnTo>
                    <a:lnTo>
                      <a:pt x="585" y="522"/>
                    </a:lnTo>
                    <a:lnTo>
                      <a:pt x="575" y="534"/>
                    </a:lnTo>
                    <a:lnTo>
                      <a:pt x="357" y="410"/>
                    </a:lnTo>
                    <a:lnTo>
                      <a:pt x="364" y="399"/>
                    </a:lnTo>
                    <a:lnTo>
                      <a:pt x="370" y="386"/>
                    </a:lnTo>
                    <a:lnTo>
                      <a:pt x="374" y="374"/>
                    </a:lnTo>
                    <a:lnTo>
                      <a:pt x="374" y="361"/>
                    </a:lnTo>
                    <a:lnTo>
                      <a:pt x="373" y="348"/>
                    </a:lnTo>
                    <a:lnTo>
                      <a:pt x="368" y="335"/>
                    </a:lnTo>
                    <a:lnTo>
                      <a:pt x="362" y="324"/>
                    </a:lnTo>
                    <a:lnTo>
                      <a:pt x="352" y="313"/>
                    </a:lnTo>
                    <a:lnTo>
                      <a:pt x="18" y="11"/>
                    </a:lnTo>
                    <a:lnTo>
                      <a:pt x="15" y="10"/>
                    </a:lnTo>
                    <a:lnTo>
                      <a:pt x="13" y="8"/>
                    </a:lnTo>
                    <a:lnTo>
                      <a:pt x="12" y="7"/>
                    </a:lnTo>
                    <a:lnTo>
                      <a:pt x="10" y="6"/>
                    </a:lnTo>
                    <a:lnTo>
                      <a:pt x="10" y="5"/>
                    </a:lnTo>
                    <a:lnTo>
                      <a:pt x="7" y="4"/>
                    </a:lnTo>
                    <a:lnTo>
                      <a:pt x="5" y="2"/>
                    </a:lnTo>
                    <a:close/>
                    <a:moveTo>
                      <a:pt x="2" y="1"/>
                    </a:moveTo>
                    <a:lnTo>
                      <a:pt x="3" y="1"/>
                    </a:lnTo>
                    <a:lnTo>
                      <a:pt x="5" y="2"/>
                    </a:lnTo>
                    <a:lnTo>
                      <a:pt x="2" y="1"/>
                    </a:lnTo>
                    <a:close/>
                    <a:moveTo>
                      <a:pt x="0" y="0"/>
                    </a:moveTo>
                    <a:lnTo>
                      <a:pt x="2" y="1"/>
                    </a:lnTo>
                    <a:lnTo>
                      <a:pt x="1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>
                  <a:lumMod val="50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2" name="Freeform 18"/>
              <p:cNvSpPr>
                <a:spLocks/>
              </p:cNvSpPr>
              <p:nvPr/>
            </p:nvSpPr>
            <p:spPr bwMode="auto">
              <a:xfrm>
                <a:off x="4934000" y="3920142"/>
                <a:ext cx="1149350" cy="1206500"/>
              </a:xfrm>
              <a:custGeom>
                <a:avLst/>
                <a:gdLst/>
                <a:ahLst/>
                <a:cxnLst>
                  <a:cxn ang="0">
                    <a:pos x="515" y="0"/>
                  </a:cxn>
                  <a:cxn ang="0">
                    <a:pos x="528" y="2"/>
                  </a:cxn>
                  <a:cxn ang="0">
                    <a:pos x="541" y="6"/>
                  </a:cxn>
                  <a:cxn ang="0">
                    <a:pos x="632" y="38"/>
                  </a:cxn>
                  <a:cxn ang="0">
                    <a:pos x="724" y="72"/>
                  </a:cxn>
                  <a:cxn ang="0">
                    <a:pos x="710" y="67"/>
                  </a:cxn>
                  <a:cxn ang="0">
                    <a:pos x="695" y="65"/>
                  </a:cxn>
                  <a:cxn ang="0">
                    <a:pos x="680" y="66"/>
                  </a:cxn>
                  <a:cxn ang="0">
                    <a:pos x="665" y="68"/>
                  </a:cxn>
                  <a:cxn ang="0">
                    <a:pos x="650" y="73"/>
                  </a:cxn>
                  <a:cxn ang="0">
                    <a:pos x="636" y="80"/>
                  </a:cxn>
                  <a:cxn ang="0">
                    <a:pos x="624" y="90"/>
                  </a:cxn>
                  <a:cxn ang="0">
                    <a:pos x="612" y="101"/>
                  </a:cxn>
                  <a:cxn ang="0">
                    <a:pos x="151" y="618"/>
                  </a:cxn>
                  <a:cxn ang="0">
                    <a:pos x="139" y="635"/>
                  </a:cxn>
                  <a:cxn ang="0">
                    <a:pos x="131" y="653"/>
                  </a:cxn>
                  <a:cxn ang="0">
                    <a:pos x="126" y="671"/>
                  </a:cxn>
                  <a:cxn ang="0">
                    <a:pos x="124" y="690"/>
                  </a:cxn>
                  <a:cxn ang="0">
                    <a:pos x="126" y="710"/>
                  </a:cxn>
                  <a:cxn ang="0">
                    <a:pos x="132" y="727"/>
                  </a:cxn>
                  <a:cxn ang="0">
                    <a:pos x="141" y="745"/>
                  </a:cxn>
                  <a:cxn ang="0">
                    <a:pos x="153" y="760"/>
                  </a:cxn>
                  <a:cxn ang="0">
                    <a:pos x="86" y="690"/>
                  </a:cxn>
                  <a:cxn ang="0">
                    <a:pos x="56" y="659"/>
                  </a:cxn>
                  <a:cxn ang="0">
                    <a:pos x="26" y="628"/>
                  </a:cxn>
                  <a:cxn ang="0">
                    <a:pos x="15" y="613"/>
                  </a:cxn>
                  <a:cxn ang="0">
                    <a:pos x="6" y="598"/>
                  </a:cxn>
                  <a:cxn ang="0">
                    <a:pos x="2" y="581"/>
                  </a:cxn>
                  <a:cxn ang="0">
                    <a:pos x="0" y="565"/>
                  </a:cxn>
                  <a:cxn ang="0">
                    <a:pos x="1" y="547"/>
                  </a:cxn>
                  <a:cxn ang="0">
                    <a:pos x="5" y="530"/>
                  </a:cxn>
                  <a:cxn ang="0">
                    <a:pos x="13" y="514"/>
                  </a:cxn>
                  <a:cxn ang="0">
                    <a:pos x="24" y="499"/>
                  </a:cxn>
                  <a:cxn ang="0">
                    <a:pos x="441" y="32"/>
                  </a:cxn>
                  <a:cxn ang="0">
                    <a:pos x="451" y="22"/>
                  </a:cxn>
                  <a:cxn ang="0">
                    <a:pos x="463" y="13"/>
                  </a:cxn>
                  <a:cxn ang="0">
                    <a:pos x="475" y="7"/>
                  </a:cxn>
                  <a:cxn ang="0">
                    <a:pos x="488" y="3"/>
                  </a:cxn>
                  <a:cxn ang="0">
                    <a:pos x="501" y="1"/>
                  </a:cxn>
                  <a:cxn ang="0">
                    <a:pos x="515" y="0"/>
                  </a:cxn>
                </a:cxnLst>
                <a:rect l="0" t="0" r="r" b="b"/>
                <a:pathLst>
                  <a:path w="724" h="760">
                    <a:moveTo>
                      <a:pt x="515" y="0"/>
                    </a:moveTo>
                    <a:lnTo>
                      <a:pt x="528" y="2"/>
                    </a:lnTo>
                    <a:lnTo>
                      <a:pt x="541" y="6"/>
                    </a:lnTo>
                    <a:lnTo>
                      <a:pt x="632" y="38"/>
                    </a:lnTo>
                    <a:lnTo>
                      <a:pt x="724" y="72"/>
                    </a:lnTo>
                    <a:lnTo>
                      <a:pt x="710" y="67"/>
                    </a:lnTo>
                    <a:lnTo>
                      <a:pt x="695" y="65"/>
                    </a:lnTo>
                    <a:lnTo>
                      <a:pt x="680" y="66"/>
                    </a:lnTo>
                    <a:lnTo>
                      <a:pt x="665" y="68"/>
                    </a:lnTo>
                    <a:lnTo>
                      <a:pt x="650" y="73"/>
                    </a:lnTo>
                    <a:lnTo>
                      <a:pt x="636" y="80"/>
                    </a:lnTo>
                    <a:lnTo>
                      <a:pt x="624" y="90"/>
                    </a:lnTo>
                    <a:lnTo>
                      <a:pt x="612" y="101"/>
                    </a:lnTo>
                    <a:lnTo>
                      <a:pt x="151" y="618"/>
                    </a:lnTo>
                    <a:lnTo>
                      <a:pt x="139" y="635"/>
                    </a:lnTo>
                    <a:lnTo>
                      <a:pt x="131" y="653"/>
                    </a:lnTo>
                    <a:lnTo>
                      <a:pt x="126" y="671"/>
                    </a:lnTo>
                    <a:lnTo>
                      <a:pt x="124" y="690"/>
                    </a:lnTo>
                    <a:lnTo>
                      <a:pt x="126" y="710"/>
                    </a:lnTo>
                    <a:lnTo>
                      <a:pt x="132" y="727"/>
                    </a:lnTo>
                    <a:lnTo>
                      <a:pt x="141" y="745"/>
                    </a:lnTo>
                    <a:lnTo>
                      <a:pt x="153" y="760"/>
                    </a:lnTo>
                    <a:lnTo>
                      <a:pt x="86" y="690"/>
                    </a:lnTo>
                    <a:lnTo>
                      <a:pt x="56" y="659"/>
                    </a:lnTo>
                    <a:lnTo>
                      <a:pt x="26" y="628"/>
                    </a:lnTo>
                    <a:lnTo>
                      <a:pt x="15" y="613"/>
                    </a:lnTo>
                    <a:lnTo>
                      <a:pt x="6" y="598"/>
                    </a:lnTo>
                    <a:lnTo>
                      <a:pt x="2" y="581"/>
                    </a:lnTo>
                    <a:lnTo>
                      <a:pt x="0" y="565"/>
                    </a:lnTo>
                    <a:lnTo>
                      <a:pt x="1" y="547"/>
                    </a:lnTo>
                    <a:lnTo>
                      <a:pt x="5" y="530"/>
                    </a:lnTo>
                    <a:lnTo>
                      <a:pt x="13" y="514"/>
                    </a:lnTo>
                    <a:lnTo>
                      <a:pt x="24" y="499"/>
                    </a:lnTo>
                    <a:lnTo>
                      <a:pt x="441" y="32"/>
                    </a:lnTo>
                    <a:lnTo>
                      <a:pt x="451" y="22"/>
                    </a:lnTo>
                    <a:lnTo>
                      <a:pt x="463" y="13"/>
                    </a:lnTo>
                    <a:lnTo>
                      <a:pt x="475" y="7"/>
                    </a:lnTo>
                    <a:lnTo>
                      <a:pt x="488" y="3"/>
                    </a:lnTo>
                    <a:lnTo>
                      <a:pt x="501" y="1"/>
                    </a:lnTo>
                    <a:lnTo>
                      <a:pt x="515" y="0"/>
                    </a:lnTo>
                    <a:close/>
                  </a:path>
                </a:pathLst>
              </a:custGeom>
              <a:solidFill>
                <a:schemeClr val="accent3">
                  <a:lumMod val="50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3" name="Freeform 19"/>
              <p:cNvSpPr>
                <a:spLocks noEditPoints="1"/>
              </p:cNvSpPr>
              <p:nvPr/>
            </p:nvSpPr>
            <p:spPr bwMode="auto">
              <a:xfrm>
                <a:off x="5121276" y="4016375"/>
                <a:ext cx="1855788" cy="1870075"/>
              </a:xfrm>
              <a:custGeom>
                <a:avLst/>
                <a:gdLst/>
                <a:ahLst/>
                <a:cxnLst>
                  <a:cxn ang="0">
                    <a:pos x="553" y="161"/>
                  </a:cxn>
                  <a:cxn ang="0">
                    <a:pos x="527" y="174"/>
                  </a:cxn>
                  <a:cxn ang="0">
                    <a:pos x="178" y="564"/>
                  </a:cxn>
                  <a:cxn ang="0">
                    <a:pos x="163" y="590"/>
                  </a:cxn>
                  <a:cxn ang="0">
                    <a:pos x="158" y="619"/>
                  </a:cxn>
                  <a:cxn ang="0">
                    <a:pos x="166" y="647"/>
                  </a:cxn>
                  <a:cxn ang="0">
                    <a:pos x="183" y="672"/>
                  </a:cxn>
                  <a:cxn ang="0">
                    <a:pos x="568" y="1012"/>
                  </a:cxn>
                  <a:cxn ang="0">
                    <a:pos x="596" y="1021"/>
                  </a:cxn>
                  <a:cxn ang="0">
                    <a:pos x="625" y="1019"/>
                  </a:cxn>
                  <a:cxn ang="0">
                    <a:pos x="651" y="1006"/>
                  </a:cxn>
                  <a:cxn ang="0">
                    <a:pos x="995" y="618"/>
                  </a:cxn>
                  <a:cxn ang="0">
                    <a:pos x="1011" y="592"/>
                  </a:cxn>
                  <a:cxn ang="0">
                    <a:pos x="1015" y="563"/>
                  </a:cxn>
                  <a:cxn ang="0">
                    <a:pos x="1008" y="535"/>
                  </a:cxn>
                  <a:cxn ang="0">
                    <a:pos x="991" y="511"/>
                  </a:cxn>
                  <a:cxn ang="0">
                    <a:pos x="610" y="169"/>
                  </a:cxn>
                  <a:cxn ang="0">
                    <a:pos x="582" y="159"/>
                  </a:cxn>
                  <a:cxn ang="0">
                    <a:pos x="560" y="0"/>
                  </a:cxn>
                  <a:cxn ang="0">
                    <a:pos x="599" y="6"/>
                  </a:cxn>
                  <a:cxn ang="0">
                    <a:pos x="634" y="26"/>
                  </a:cxn>
                  <a:cxn ang="0">
                    <a:pos x="1150" y="497"/>
                  </a:cxn>
                  <a:cxn ang="0">
                    <a:pos x="1166" y="533"/>
                  </a:cxn>
                  <a:cxn ang="0">
                    <a:pos x="1168" y="573"/>
                  </a:cxn>
                  <a:cxn ang="0">
                    <a:pos x="1155" y="610"/>
                  </a:cxn>
                  <a:cxn ang="0">
                    <a:pos x="689" y="1143"/>
                  </a:cxn>
                  <a:cxn ang="0">
                    <a:pos x="656" y="1168"/>
                  </a:cxn>
                  <a:cxn ang="0">
                    <a:pos x="618" y="1178"/>
                  </a:cxn>
                  <a:cxn ang="0">
                    <a:pos x="579" y="1173"/>
                  </a:cxn>
                  <a:cxn ang="0">
                    <a:pos x="544" y="1153"/>
                  </a:cxn>
                  <a:cxn ang="0">
                    <a:pos x="21" y="685"/>
                  </a:cxn>
                  <a:cxn ang="0">
                    <a:pos x="4" y="649"/>
                  </a:cxn>
                  <a:cxn ang="0">
                    <a:pos x="1" y="609"/>
                  </a:cxn>
                  <a:cxn ang="0">
                    <a:pos x="15" y="571"/>
                  </a:cxn>
                  <a:cxn ang="0">
                    <a:pos x="488" y="36"/>
                  </a:cxn>
                  <a:cxn ang="0">
                    <a:pos x="521" y="11"/>
                  </a:cxn>
                  <a:cxn ang="0">
                    <a:pos x="560" y="0"/>
                  </a:cxn>
                </a:cxnLst>
                <a:rect l="0" t="0" r="r" b="b"/>
                <a:pathLst>
                  <a:path w="1169" h="1178">
                    <a:moveTo>
                      <a:pt x="567" y="158"/>
                    </a:moveTo>
                    <a:lnTo>
                      <a:pt x="553" y="161"/>
                    </a:lnTo>
                    <a:lnTo>
                      <a:pt x="539" y="166"/>
                    </a:lnTo>
                    <a:lnTo>
                      <a:pt x="527" y="174"/>
                    </a:lnTo>
                    <a:lnTo>
                      <a:pt x="515" y="184"/>
                    </a:lnTo>
                    <a:lnTo>
                      <a:pt x="178" y="564"/>
                    </a:lnTo>
                    <a:lnTo>
                      <a:pt x="168" y="577"/>
                    </a:lnTo>
                    <a:lnTo>
                      <a:pt x="163" y="590"/>
                    </a:lnTo>
                    <a:lnTo>
                      <a:pt x="159" y="605"/>
                    </a:lnTo>
                    <a:lnTo>
                      <a:pt x="158" y="619"/>
                    </a:lnTo>
                    <a:lnTo>
                      <a:pt x="160" y="633"/>
                    </a:lnTo>
                    <a:lnTo>
                      <a:pt x="166" y="647"/>
                    </a:lnTo>
                    <a:lnTo>
                      <a:pt x="173" y="660"/>
                    </a:lnTo>
                    <a:lnTo>
                      <a:pt x="183" y="672"/>
                    </a:lnTo>
                    <a:lnTo>
                      <a:pt x="556" y="1003"/>
                    </a:lnTo>
                    <a:lnTo>
                      <a:pt x="568" y="1012"/>
                    </a:lnTo>
                    <a:lnTo>
                      <a:pt x="582" y="1018"/>
                    </a:lnTo>
                    <a:lnTo>
                      <a:pt x="596" y="1021"/>
                    </a:lnTo>
                    <a:lnTo>
                      <a:pt x="610" y="1022"/>
                    </a:lnTo>
                    <a:lnTo>
                      <a:pt x="625" y="1019"/>
                    </a:lnTo>
                    <a:lnTo>
                      <a:pt x="638" y="1015"/>
                    </a:lnTo>
                    <a:lnTo>
                      <a:pt x="651" y="1006"/>
                    </a:lnTo>
                    <a:lnTo>
                      <a:pt x="662" y="996"/>
                    </a:lnTo>
                    <a:lnTo>
                      <a:pt x="995" y="618"/>
                    </a:lnTo>
                    <a:lnTo>
                      <a:pt x="1005" y="606"/>
                    </a:lnTo>
                    <a:lnTo>
                      <a:pt x="1011" y="592"/>
                    </a:lnTo>
                    <a:lnTo>
                      <a:pt x="1014" y="578"/>
                    </a:lnTo>
                    <a:lnTo>
                      <a:pt x="1015" y="563"/>
                    </a:lnTo>
                    <a:lnTo>
                      <a:pt x="1013" y="549"/>
                    </a:lnTo>
                    <a:lnTo>
                      <a:pt x="1008" y="535"/>
                    </a:lnTo>
                    <a:lnTo>
                      <a:pt x="1001" y="523"/>
                    </a:lnTo>
                    <a:lnTo>
                      <a:pt x="991" y="511"/>
                    </a:lnTo>
                    <a:lnTo>
                      <a:pt x="622" y="178"/>
                    </a:lnTo>
                    <a:lnTo>
                      <a:pt x="610" y="169"/>
                    </a:lnTo>
                    <a:lnTo>
                      <a:pt x="596" y="162"/>
                    </a:lnTo>
                    <a:lnTo>
                      <a:pt x="582" y="159"/>
                    </a:lnTo>
                    <a:lnTo>
                      <a:pt x="567" y="158"/>
                    </a:lnTo>
                    <a:close/>
                    <a:moveTo>
                      <a:pt x="560" y="0"/>
                    </a:moveTo>
                    <a:lnTo>
                      <a:pt x="579" y="1"/>
                    </a:lnTo>
                    <a:lnTo>
                      <a:pt x="599" y="6"/>
                    </a:lnTo>
                    <a:lnTo>
                      <a:pt x="616" y="14"/>
                    </a:lnTo>
                    <a:lnTo>
                      <a:pt x="634" y="26"/>
                    </a:lnTo>
                    <a:lnTo>
                      <a:pt x="1137" y="482"/>
                    </a:lnTo>
                    <a:lnTo>
                      <a:pt x="1150" y="497"/>
                    </a:lnTo>
                    <a:lnTo>
                      <a:pt x="1160" y="514"/>
                    </a:lnTo>
                    <a:lnTo>
                      <a:pt x="1166" y="533"/>
                    </a:lnTo>
                    <a:lnTo>
                      <a:pt x="1169" y="553"/>
                    </a:lnTo>
                    <a:lnTo>
                      <a:pt x="1168" y="573"/>
                    </a:lnTo>
                    <a:lnTo>
                      <a:pt x="1164" y="593"/>
                    </a:lnTo>
                    <a:lnTo>
                      <a:pt x="1155" y="610"/>
                    </a:lnTo>
                    <a:lnTo>
                      <a:pt x="1143" y="628"/>
                    </a:lnTo>
                    <a:lnTo>
                      <a:pt x="689" y="1143"/>
                    </a:lnTo>
                    <a:lnTo>
                      <a:pt x="674" y="1158"/>
                    </a:lnTo>
                    <a:lnTo>
                      <a:pt x="656" y="1168"/>
                    </a:lnTo>
                    <a:lnTo>
                      <a:pt x="638" y="1174"/>
                    </a:lnTo>
                    <a:lnTo>
                      <a:pt x="618" y="1178"/>
                    </a:lnTo>
                    <a:lnTo>
                      <a:pt x="599" y="1177"/>
                    </a:lnTo>
                    <a:lnTo>
                      <a:pt x="579" y="1173"/>
                    </a:lnTo>
                    <a:lnTo>
                      <a:pt x="561" y="1165"/>
                    </a:lnTo>
                    <a:lnTo>
                      <a:pt x="544" y="1153"/>
                    </a:lnTo>
                    <a:lnTo>
                      <a:pt x="35" y="700"/>
                    </a:lnTo>
                    <a:lnTo>
                      <a:pt x="21" y="685"/>
                    </a:lnTo>
                    <a:lnTo>
                      <a:pt x="10" y="668"/>
                    </a:lnTo>
                    <a:lnTo>
                      <a:pt x="4" y="649"/>
                    </a:lnTo>
                    <a:lnTo>
                      <a:pt x="0" y="629"/>
                    </a:lnTo>
                    <a:lnTo>
                      <a:pt x="1" y="609"/>
                    </a:lnTo>
                    <a:lnTo>
                      <a:pt x="6" y="590"/>
                    </a:lnTo>
                    <a:lnTo>
                      <a:pt x="15" y="571"/>
                    </a:lnTo>
                    <a:lnTo>
                      <a:pt x="27" y="553"/>
                    </a:lnTo>
                    <a:lnTo>
                      <a:pt x="488" y="36"/>
                    </a:lnTo>
                    <a:lnTo>
                      <a:pt x="504" y="21"/>
                    </a:lnTo>
                    <a:lnTo>
                      <a:pt x="521" y="11"/>
                    </a:lnTo>
                    <a:lnTo>
                      <a:pt x="540" y="4"/>
                    </a:lnTo>
                    <a:lnTo>
                      <a:pt x="560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3">
                      <a:shade val="30000"/>
                      <a:satMod val="115000"/>
                    </a:schemeClr>
                  </a:gs>
                  <a:gs pos="50000">
                    <a:schemeClr val="accent3">
                      <a:shade val="67500"/>
                      <a:satMod val="115000"/>
                    </a:schemeClr>
                  </a:gs>
                  <a:gs pos="100000">
                    <a:schemeClr val="accent3">
                      <a:shade val="100000"/>
                      <a:satMod val="115000"/>
                    </a:schemeClr>
                  </a:gs>
                </a:gsLst>
                <a:lin ang="5400000" scaled="1"/>
                <a:tileRect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7" name="Group 26"/>
            <p:cNvGrpSpPr/>
            <p:nvPr/>
          </p:nvGrpSpPr>
          <p:grpSpPr>
            <a:xfrm>
              <a:off x="3680126" y="2771775"/>
              <a:ext cx="2276174" cy="2243137"/>
              <a:chOff x="3516615" y="2771775"/>
              <a:chExt cx="2276174" cy="2243137"/>
            </a:xfrm>
          </p:grpSpPr>
          <p:sp>
            <p:nvSpPr>
              <p:cNvPr id="1045" name="Freeform 21"/>
              <p:cNvSpPr>
                <a:spLocks/>
              </p:cNvSpPr>
              <p:nvPr/>
            </p:nvSpPr>
            <p:spPr bwMode="auto">
              <a:xfrm>
                <a:off x="3781662" y="3853291"/>
                <a:ext cx="1707486" cy="896389"/>
              </a:xfrm>
              <a:custGeom>
                <a:avLst/>
                <a:gdLst/>
                <a:ahLst/>
                <a:cxnLst>
                  <a:cxn ang="0">
                    <a:pos x="914" y="0"/>
                  </a:cxn>
                  <a:cxn ang="0">
                    <a:pos x="1061" y="61"/>
                  </a:cxn>
                  <a:cxn ang="0">
                    <a:pos x="646" y="525"/>
                  </a:cxn>
                  <a:cxn ang="0">
                    <a:pos x="633" y="538"/>
                  </a:cxn>
                  <a:cxn ang="0">
                    <a:pos x="617" y="548"/>
                  </a:cxn>
                  <a:cxn ang="0">
                    <a:pos x="600" y="554"/>
                  </a:cxn>
                  <a:cxn ang="0">
                    <a:pos x="582" y="557"/>
                  </a:cxn>
                  <a:cxn ang="0">
                    <a:pos x="565" y="557"/>
                  </a:cxn>
                  <a:cxn ang="0">
                    <a:pos x="547" y="552"/>
                  </a:cxn>
                  <a:cxn ang="0">
                    <a:pos x="535" y="548"/>
                  </a:cxn>
                  <a:cxn ang="0">
                    <a:pos x="525" y="542"/>
                  </a:cxn>
                  <a:cxn ang="0">
                    <a:pos x="515" y="534"/>
                  </a:cxn>
                  <a:cxn ang="0">
                    <a:pos x="48" y="120"/>
                  </a:cxn>
                  <a:cxn ang="0">
                    <a:pos x="0" y="52"/>
                  </a:cxn>
                  <a:cxn ang="0">
                    <a:pos x="421" y="426"/>
                  </a:cxn>
                  <a:cxn ang="0">
                    <a:pos x="435" y="436"/>
                  </a:cxn>
                  <a:cxn ang="0">
                    <a:pos x="449" y="443"/>
                  </a:cxn>
                  <a:cxn ang="0">
                    <a:pos x="465" y="447"/>
                  </a:cxn>
                  <a:cxn ang="0">
                    <a:pos x="481" y="447"/>
                  </a:cxn>
                  <a:cxn ang="0">
                    <a:pos x="498" y="444"/>
                  </a:cxn>
                  <a:cxn ang="0">
                    <a:pos x="513" y="439"/>
                  </a:cxn>
                  <a:cxn ang="0">
                    <a:pos x="528" y="430"/>
                  </a:cxn>
                  <a:cxn ang="0">
                    <a:pos x="540" y="418"/>
                  </a:cxn>
                  <a:cxn ang="0">
                    <a:pos x="914" y="0"/>
                  </a:cxn>
                </a:cxnLst>
                <a:rect l="0" t="0" r="r" b="b"/>
                <a:pathLst>
                  <a:path w="1061" h="557">
                    <a:moveTo>
                      <a:pt x="914" y="0"/>
                    </a:moveTo>
                    <a:lnTo>
                      <a:pt x="1061" y="61"/>
                    </a:lnTo>
                    <a:lnTo>
                      <a:pt x="646" y="525"/>
                    </a:lnTo>
                    <a:lnTo>
                      <a:pt x="633" y="538"/>
                    </a:lnTo>
                    <a:lnTo>
                      <a:pt x="617" y="548"/>
                    </a:lnTo>
                    <a:lnTo>
                      <a:pt x="600" y="554"/>
                    </a:lnTo>
                    <a:lnTo>
                      <a:pt x="582" y="557"/>
                    </a:lnTo>
                    <a:lnTo>
                      <a:pt x="565" y="557"/>
                    </a:lnTo>
                    <a:lnTo>
                      <a:pt x="547" y="552"/>
                    </a:lnTo>
                    <a:lnTo>
                      <a:pt x="535" y="548"/>
                    </a:lnTo>
                    <a:lnTo>
                      <a:pt x="525" y="542"/>
                    </a:lnTo>
                    <a:lnTo>
                      <a:pt x="515" y="534"/>
                    </a:lnTo>
                    <a:lnTo>
                      <a:pt x="48" y="120"/>
                    </a:lnTo>
                    <a:lnTo>
                      <a:pt x="0" y="52"/>
                    </a:lnTo>
                    <a:lnTo>
                      <a:pt x="421" y="426"/>
                    </a:lnTo>
                    <a:lnTo>
                      <a:pt x="435" y="436"/>
                    </a:lnTo>
                    <a:lnTo>
                      <a:pt x="449" y="443"/>
                    </a:lnTo>
                    <a:lnTo>
                      <a:pt x="465" y="447"/>
                    </a:lnTo>
                    <a:lnTo>
                      <a:pt x="481" y="447"/>
                    </a:lnTo>
                    <a:lnTo>
                      <a:pt x="498" y="444"/>
                    </a:lnTo>
                    <a:lnTo>
                      <a:pt x="513" y="439"/>
                    </a:lnTo>
                    <a:lnTo>
                      <a:pt x="528" y="430"/>
                    </a:lnTo>
                    <a:lnTo>
                      <a:pt x="540" y="418"/>
                    </a:lnTo>
                    <a:lnTo>
                      <a:pt x="914" y="0"/>
                    </a:ln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4" name="Freeform 20"/>
              <p:cNvSpPr>
                <a:spLocks/>
              </p:cNvSpPr>
              <p:nvPr/>
            </p:nvSpPr>
            <p:spPr bwMode="auto">
              <a:xfrm>
                <a:off x="4441437" y="2976134"/>
                <a:ext cx="1096965" cy="98454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7" y="7"/>
                  </a:cxn>
                  <a:cxn ang="0">
                    <a:pos x="112" y="9"/>
                  </a:cxn>
                  <a:cxn ang="0">
                    <a:pos x="119" y="10"/>
                  </a:cxn>
                  <a:cxn ang="0">
                    <a:pos x="127" y="13"/>
                  </a:cxn>
                  <a:cxn ang="0">
                    <a:pos x="133" y="17"/>
                  </a:cxn>
                  <a:cxn ang="0">
                    <a:pos x="140" y="21"/>
                  </a:cxn>
                  <a:cxn ang="0">
                    <a:pos x="147" y="25"/>
                  </a:cxn>
                  <a:cxn ang="0">
                    <a:pos x="153" y="31"/>
                  </a:cxn>
                  <a:cxn ang="0">
                    <a:pos x="614" y="446"/>
                  </a:cxn>
                  <a:cxn ang="0">
                    <a:pos x="626" y="460"/>
                  </a:cxn>
                  <a:cxn ang="0">
                    <a:pos x="636" y="476"/>
                  </a:cxn>
                  <a:cxn ang="0">
                    <a:pos x="642" y="494"/>
                  </a:cxn>
                  <a:cxn ang="0">
                    <a:pos x="644" y="511"/>
                  </a:cxn>
                  <a:cxn ang="0">
                    <a:pos x="643" y="529"/>
                  </a:cxn>
                  <a:cxn ang="0">
                    <a:pos x="639" y="547"/>
                  </a:cxn>
                  <a:cxn ang="0">
                    <a:pos x="632" y="564"/>
                  </a:cxn>
                  <a:cxn ang="0">
                    <a:pos x="621" y="578"/>
                  </a:cxn>
                  <a:cxn ang="0">
                    <a:pos x="474" y="517"/>
                  </a:cxn>
                  <a:cxn ang="0">
                    <a:pos x="483" y="503"/>
                  </a:cxn>
                  <a:cxn ang="0">
                    <a:pos x="491" y="488"/>
                  </a:cxn>
                  <a:cxn ang="0">
                    <a:pos x="494" y="472"/>
                  </a:cxn>
                  <a:cxn ang="0">
                    <a:pos x="495" y="456"/>
                  </a:cxn>
                  <a:cxn ang="0">
                    <a:pos x="493" y="440"/>
                  </a:cxn>
                  <a:cxn ang="0">
                    <a:pos x="488" y="425"/>
                  </a:cxn>
                  <a:cxn ang="0">
                    <a:pos x="479" y="410"/>
                  </a:cxn>
                  <a:cxn ang="0">
                    <a:pos x="468" y="398"/>
                  </a:cxn>
                  <a:cxn ang="0">
                    <a:pos x="51" y="22"/>
                  </a:cxn>
                  <a:cxn ang="0">
                    <a:pos x="46" y="17"/>
                  </a:cxn>
                  <a:cxn ang="0">
                    <a:pos x="39" y="13"/>
                  </a:cxn>
                  <a:cxn ang="0">
                    <a:pos x="34" y="10"/>
                  </a:cxn>
                  <a:cxn ang="0">
                    <a:pos x="27" y="7"/>
                  </a:cxn>
                  <a:cxn ang="0">
                    <a:pos x="18" y="3"/>
                  </a:cxn>
                  <a:cxn ang="0">
                    <a:pos x="14" y="2"/>
                  </a:cxn>
                  <a:cxn ang="0">
                    <a:pos x="7" y="1"/>
                  </a:cxn>
                  <a:cxn ang="0">
                    <a:pos x="0" y="0"/>
                  </a:cxn>
                </a:cxnLst>
                <a:rect l="0" t="0" r="r" b="b"/>
                <a:pathLst>
                  <a:path w="644" h="578">
                    <a:moveTo>
                      <a:pt x="0" y="0"/>
                    </a:moveTo>
                    <a:lnTo>
                      <a:pt x="97" y="7"/>
                    </a:lnTo>
                    <a:lnTo>
                      <a:pt x="112" y="9"/>
                    </a:lnTo>
                    <a:lnTo>
                      <a:pt x="119" y="10"/>
                    </a:lnTo>
                    <a:lnTo>
                      <a:pt x="127" y="13"/>
                    </a:lnTo>
                    <a:lnTo>
                      <a:pt x="133" y="17"/>
                    </a:lnTo>
                    <a:lnTo>
                      <a:pt x="140" y="21"/>
                    </a:lnTo>
                    <a:lnTo>
                      <a:pt x="147" y="25"/>
                    </a:lnTo>
                    <a:lnTo>
                      <a:pt x="153" y="31"/>
                    </a:lnTo>
                    <a:lnTo>
                      <a:pt x="614" y="446"/>
                    </a:lnTo>
                    <a:lnTo>
                      <a:pt x="626" y="460"/>
                    </a:lnTo>
                    <a:lnTo>
                      <a:pt x="636" y="476"/>
                    </a:lnTo>
                    <a:lnTo>
                      <a:pt x="642" y="494"/>
                    </a:lnTo>
                    <a:lnTo>
                      <a:pt x="644" y="511"/>
                    </a:lnTo>
                    <a:lnTo>
                      <a:pt x="643" y="529"/>
                    </a:lnTo>
                    <a:lnTo>
                      <a:pt x="639" y="547"/>
                    </a:lnTo>
                    <a:lnTo>
                      <a:pt x="632" y="564"/>
                    </a:lnTo>
                    <a:lnTo>
                      <a:pt x="621" y="578"/>
                    </a:lnTo>
                    <a:lnTo>
                      <a:pt x="474" y="517"/>
                    </a:lnTo>
                    <a:lnTo>
                      <a:pt x="483" y="503"/>
                    </a:lnTo>
                    <a:lnTo>
                      <a:pt x="491" y="488"/>
                    </a:lnTo>
                    <a:lnTo>
                      <a:pt x="494" y="472"/>
                    </a:lnTo>
                    <a:lnTo>
                      <a:pt x="495" y="456"/>
                    </a:lnTo>
                    <a:lnTo>
                      <a:pt x="493" y="440"/>
                    </a:lnTo>
                    <a:lnTo>
                      <a:pt x="488" y="425"/>
                    </a:lnTo>
                    <a:lnTo>
                      <a:pt x="479" y="410"/>
                    </a:lnTo>
                    <a:lnTo>
                      <a:pt x="468" y="398"/>
                    </a:lnTo>
                    <a:lnTo>
                      <a:pt x="51" y="22"/>
                    </a:lnTo>
                    <a:lnTo>
                      <a:pt x="46" y="17"/>
                    </a:lnTo>
                    <a:lnTo>
                      <a:pt x="39" y="13"/>
                    </a:lnTo>
                    <a:lnTo>
                      <a:pt x="34" y="10"/>
                    </a:lnTo>
                    <a:lnTo>
                      <a:pt x="27" y="7"/>
                    </a:lnTo>
                    <a:lnTo>
                      <a:pt x="18" y="3"/>
                    </a:lnTo>
                    <a:lnTo>
                      <a:pt x="14" y="2"/>
                    </a:lnTo>
                    <a:lnTo>
                      <a:pt x="7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6" name="Freeform 22"/>
              <p:cNvSpPr>
                <a:spLocks noEditPoints="1"/>
              </p:cNvSpPr>
              <p:nvPr/>
            </p:nvSpPr>
            <p:spPr bwMode="auto">
              <a:xfrm>
                <a:off x="3779838" y="3917950"/>
                <a:ext cx="96838" cy="130175"/>
              </a:xfrm>
              <a:custGeom>
                <a:avLst/>
                <a:gdLst/>
                <a:ahLst/>
                <a:cxnLst>
                  <a:cxn ang="0">
                    <a:pos x="4" y="7"/>
                  </a:cxn>
                  <a:cxn ang="0">
                    <a:pos x="6" y="9"/>
                  </a:cxn>
                  <a:cxn ang="0">
                    <a:pos x="8" y="9"/>
                  </a:cxn>
                  <a:cxn ang="0">
                    <a:pos x="9" y="11"/>
                  </a:cxn>
                  <a:cxn ang="0">
                    <a:pos x="11" y="13"/>
                  </a:cxn>
                  <a:cxn ang="0">
                    <a:pos x="13" y="14"/>
                  </a:cxn>
                  <a:cxn ang="0">
                    <a:pos x="61" y="82"/>
                  </a:cxn>
                  <a:cxn ang="0">
                    <a:pos x="52" y="73"/>
                  </a:cxn>
                  <a:cxn ang="0">
                    <a:pos x="51" y="71"/>
                  </a:cxn>
                  <a:cxn ang="0">
                    <a:pos x="50" y="70"/>
                  </a:cxn>
                  <a:cxn ang="0">
                    <a:pos x="49" y="68"/>
                  </a:cxn>
                  <a:cxn ang="0">
                    <a:pos x="47" y="67"/>
                  </a:cxn>
                  <a:cxn ang="0">
                    <a:pos x="4" y="7"/>
                  </a:cxn>
                  <a:cxn ang="0">
                    <a:pos x="3" y="5"/>
                  </a:cxn>
                  <a:cxn ang="0">
                    <a:pos x="4" y="7"/>
                  </a:cxn>
                  <a:cxn ang="0">
                    <a:pos x="3" y="5"/>
                  </a:cxn>
                  <a:cxn ang="0">
                    <a:pos x="2" y="3"/>
                  </a:cxn>
                  <a:cxn ang="0">
                    <a:pos x="3" y="4"/>
                  </a:cxn>
                  <a:cxn ang="0">
                    <a:pos x="3" y="5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2" y="3"/>
                  </a:cxn>
                  <a:cxn ang="0">
                    <a:pos x="1" y="2"/>
                  </a:cxn>
                  <a:cxn ang="0">
                    <a:pos x="0" y="0"/>
                  </a:cxn>
                </a:cxnLst>
                <a:rect l="0" t="0" r="r" b="b"/>
                <a:pathLst>
                  <a:path w="61" h="82">
                    <a:moveTo>
                      <a:pt x="4" y="7"/>
                    </a:moveTo>
                    <a:lnTo>
                      <a:pt x="6" y="9"/>
                    </a:lnTo>
                    <a:lnTo>
                      <a:pt x="8" y="9"/>
                    </a:lnTo>
                    <a:lnTo>
                      <a:pt x="9" y="11"/>
                    </a:lnTo>
                    <a:lnTo>
                      <a:pt x="11" y="13"/>
                    </a:lnTo>
                    <a:lnTo>
                      <a:pt x="13" y="14"/>
                    </a:lnTo>
                    <a:lnTo>
                      <a:pt x="61" y="82"/>
                    </a:lnTo>
                    <a:lnTo>
                      <a:pt x="52" y="73"/>
                    </a:lnTo>
                    <a:lnTo>
                      <a:pt x="51" y="71"/>
                    </a:lnTo>
                    <a:lnTo>
                      <a:pt x="50" y="70"/>
                    </a:lnTo>
                    <a:lnTo>
                      <a:pt x="49" y="68"/>
                    </a:lnTo>
                    <a:lnTo>
                      <a:pt x="47" y="67"/>
                    </a:lnTo>
                    <a:lnTo>
                      <a:pt x="4" y="7"/>
                    </a:lnTo>
                    <a:close/>
                    <a:moveTo>
                      <a:pt x="3" y="5"/>
                    </a:moveTo>
                    <a:lnTo>
                      <a:pt x="4" y="7"/>
                    </a:lnTo>
                    <a:lnTo>
                      <a:pt x="3" y="5"/>
                    </a:lnTo>
                    <a:close/>
                    <a:moveTo>
                      <a:pt x="2" y="3"/>
                    </a:moveTo>
                    <a:lnTo>
                      <a:pt x="3" y="4"/>
                    </a:lnTo>
                    <a:lnTo>
                      <a:pt x="3" y="5"/>
                    </a:lnTo>
                    <a:lnTo>
                      <a:pt x="2" y="3"/>
                    </a:lnTo>
                    <a:close/>
                    <a:moveTo>
                      <a:pt x="0" y="0"/>
                    </a:moveTo>
                    <a:lnTo>
                      <a:pt x="2" y="3"/>
                    </a:lnTo>
                    <a:lnTo>
                      <a:pt x="1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519F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7" name="Freeform 23"/>
              <p:cNvSpPr>
                <a:spLocks/>
              </p:cNvSpPr>
              <p:nvPr/>
            </p:nvSpPr>
            <p:spPr bwMode="auto">
              <a:xfrm>
                <a:off x="3516615" y="2777697"/>
                <a:ext cx="1104900" cy="1257300"/>
              </a:xfrm>
              <a:custGeom>
                <a:avLst/>
                <a:gdLst/>
                <a:ahLst/>
                <a:cxnLst>
                  <a:cxn ang="0">
                    <a:pos x="696" y="0"/>
                  </a:cxn>
                  <a:cxn ang="0">
                    <a:pos x="674" y="4"/>
                  </a:cxn>
                  <a:cxn ang="0">
                    <a:pos x="653" y="12"/>
                  </a:cxn>
                  <a:cxn ang="0">
                    <a:pos x="644" y="17"/>
                  </a:cxn>
                  <a:cxn ang="0">
                    <a:pos x="635" y="24"/>
                  </a:cxn>
                  <a:cxn ang="0">
                    <a:pos x="625" y="31"/>
                  </a:cxn>
                  <a:cxn ang="0">
                    <a:pos x="618" y="40"/>
                  </a:cxn>
                  <a:cxn ang="0">
                    <a:pos x="61" y="658"/>
                  </a:cxn>
                  <a:cxn ang="0">
                    <a:pos x="49" y="673"/>
                  </a:cxn>
                  <a:cxn ang="0">
                    <a:pos x="41" y="689"/>
                  </a:cxn>
                  <a:cxn ang="0">
                    <a:pos x="34" y="705"/>
                  </a:cxn>
                  <a:cxn ang="0">
                    <a:pos x="31" y="723"/>
                  </a:cxn>
                  <a:cxn ang="0">
                    <a:pos x="29" y="741"/>
                  </a:cxn>
                  <a:cxn ang="0">
                    <a:pos x="30" y="758"/>
                  </a:cxn>
                  <a:cxn ang="0">
                    <a:pos x="33" y="775"/>
                  </a:cxn>
                  <a:cxn ang="0">
                    <a:pos x="40" y="792"/>
                  </a:cxn>
                  <a:cxn ang="0">
                    <a:pos x="32" y="774"/>
                  </a:cxn>
                  <a:cxn ang="0">
                    <a:pos x="24" y="756"/>
                  </a:cxn>
                  <a:cxn ang="0">
                    <a:pos x="10" y="725"/>
                  </a:cxn>
                  <a:cxn ang="0">
                    <a:pos x="5" y="710"/>
                  </a:cxn>
                  <a:cxn ang="0">
                    <a:pos x="1" y="694"/>
                  </a:cxn>
                  <a:cxn ang="0">
                    <a:pos x="0" y="678"/>
                  </a:cxn>
                  <a:cxn ang="0">
                    <a:pos x="1" y="663"/>
                  </a:cxn>
                  <a:cxn ang="0">
                    <a:pos x="5" y="647"/>
                  </a:cxn>
                  <a:cxn ang="0">
                    <a:pos x="10" y="632"/>
                  </a:cxn>
                  <a:cxn ang="0">
                    <a:pos x="19" y="617"/>
                  </a:cxn>
                  <a:cxn ang="0">
                    <a:pos x="29" y="604"/>
                  </a:cxn>
                  <a:cxn ang="0">
                    <a:pos x="531" y="46"/>
                  </a:cxn>
                  <a:cxn ang="0">
                    <a:pos x="539" y="39"/>
                  </a:cxn>
                  <a:cxn ang="0">
                    <a:pos x="546" y="32"/>
                  </a:cxn>
                  <a:cxn ang="0">
                    <a:pos x="555" y="27"/>
                  </a:cxn>
                  <a:cxn ang="0">
                    <a:pos x="564" y="21"/>
                  </a:cxn>
                  <a:cxn ang="0">
                    <a:pos x="583" y="14"/>
                  </a:cxn>
                  <a:cxn ang="0">
                    <a:pos x="601" y="10"/>
                  </a:cxn>
                  <a:cxn ang="0">
                    <a:pos x="696" y="0"/>
                  </a:cxn>
                </a:cxnLst>
                <a:rect l="0" t="0" r="r" b="b"/>
                <a:pathLst>
                  <a:path w="696" h="792">
                    <a:moveTo>
                      <a:pt x="696" y="0"/>
                    </a:moveTo>
                    <a:lnTo>
                      <a:pt x="674" y="4"/>
                    </a:lnTo>
                    <a:lnTo>
                      <a:pt x="653" y="12"/>
                    </a:lnTo>
                    <a:lnTo>
                      <a:pt x="644" y="17"/>
                    </a:lnTo>
                    <a:lnTo>
                      <a:pt x="635" y="24"/>
                    </a:lnTo>
                    <a:lnTo>
                      <a:pt x="625" y="31"/>
                    </a:lnTo>
                    <a:lnTo>
                      <a:pt x="618" y="40"/>
                    </a:lnTo>
                    <a:lnTo>
                      <a:pt x="61" y="658"/>
                    </a:lnTo>
                    <a:lnTo>
                      <a:pt x="49" y="673"/>
                    </a:lnTo>
                    <a:lnTo>
                      <a:pt x="41" y="689"/>
                    </a:lnTo>
                    <a:lnTo>
                      <a:pt x="34" y="705"/>
                    </a:lnTo>
                    <a:lnTo>
                      <a:pt x="31" y="723"/>
                    </a:lnTo>
                    <a:lnTo>
                      <a:pt x="29" y="741"/>
                    </a:lnTo>
                    <a:lnTo>
                      <a:pt x="30" y="758"/>
                    </a:lnTo>
                    <a:lnTo>
                      <a:pt x="33" y="775"/>
                    </a:lnTo>
                    <a:lnTo>
                      <a:pt x="40" y="792"/>
                    </a:lnTo>
                    <a:lnTo>
                      <a:pt x="32" y="774"/>
                    </a:lnTo>
                    <a:lnTo>
                      <a:pt x="24" y="756"/>
                    </a:lnTo>
                    <a:lnTo>
                      <a:pt x="10" y="725"/>
                    </a:lnTo>
                    <a:lnTo>
                      <a:pt x="5" y="710"/>
                    </a:lnTo>
                    <a:lnTo>
                      <a:pt x="1" y="694"/>
                    </a:lnTo>
                    <a:lnTo>
                      <a:pt x="0" y="678"/>
                    </a:lnTo>
                    <a:lnTo>
                      <a:pt x="1" y="663"/>
                    </a:lnTo>
                    <a:lnTo>
                      <a:pt x="5" y="647"/>
                    </a:lnTo>
                    <a:lnTo>
                      <a:pt x="10" y="632"/>
                    </a:lnTo>
                    <a:lnTo>
                      <a:pt x="19" y="617"/>
                    </a:lnTo>
                    <a:lnTo>
                      <a:pt x="29" y="604"/>
                    </a:lnTo>
                    <a:lnTo>
                      <a:pt x="531" y="46"/>
                    </a:lnTo>
                    <a:lnTo>
                      <a:pt x="539" y="39"/>
                    </a:lnTo>
                    <a:lnTo>
                      <a:pt x="546" y="32"/>
                    </a:lnTo>
                    <a:lnTo>
                      <a:pt x="555" y="27"/>
                    </a:lnTo>
                    <a:lnTo>
                      <a:pt x="564" y="21"/>
                    </a:lnTo>
                    <a:lnTo>
                      <a:pt x="583" y="14"/>
                    </a:lnTo>
                    <a:lnTo>
                      <a:pt x="601" y="10"/>
                    </a:lnTo>
                    <a:lnTo>
                      <a:pt x="696" y="0"/>
                    </a:ln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8" name="Freeform 24"/>
              <p:cNvSpPr>
                <a:spLocks noEditPoints="1"/>
              </p:cNvSpPr>
              <p:nvPr/>
            </p:nvSpPr>
            <p:spPr bwMode="auto">
              <a:xfrm>
                <a:off x="3549651" y="2771775"/>
                <a:ext cx="2243138" cy="2243137"/>
              </a:xfrm>
              <a:custGeom>
                <a:avLst/>
                <a:gdLst/>
                <a:ahLst/>
                <a:cxnLst>
                  <a:cxn ang="0">
                    <a:pos x="666" y="176"/>
                  </a:cxn>
                  <a:cxn ang="0">
                    <a:pos x="633" y="191"/>
                  </a:cxn>
                  <a:cxn ang="0">
                    <a:pos x="200" y="671"/>
                  </a:cxn>
                  <a:cxn ang="0">
                    <a:pos x="180" y="704"/>
                  </a:cxn>
                  <a:cxn ang="0">
                    <a:pos x="175" y="739"/>
                  </a:cxn>
                  <a:cxn ang="0">
                    <a:pos x="184" y="774"/>
                  </a:cxn>
                  <a:cxn ang="0">
                    <a:pos x="206" y="804"/>
                  </a:cxn>
                  <a:cxn ang="0">
                    <a:pos x="683" y="1226"/>
                  </a:cxn>
                  <a:cxn ang="0">
                    <a:pos x="705" y="1236"/>
                  </a:cxn>
                  <a:cxn ang="0">
                    <a:pos x="740" y="1241"/>
                  </a:cxn>
                  <a:cxn ang="0">
                    <a:pos x="775" y="1232"/>
                  </a:cxn>
                  <a:cxn ang="0">
                    <a:pos x="804" y="1209"/>
                  </a:cxn>
                  <a:cxn ang="0">
                    <a:pos x="1230" y="731"/>
                  </a:cxn>
                  <a:cxn ang="0">
                    <a:pos x="1241" y="696"/>
                  </a:cxn>
                  <a:cxn ang="0">
                    <a:pos x="1240" y="661"/>
                  </a:cxn>
                  <a:cxn ang="0">
                    <a:pos x="1224" y="627"/>
                  </a:cxn>
                  <a:cxn ang="0">
                    <a:pos x="751" y="198"/>
                  </a:cxn>
                  <a:cxn ang="0">
                    <a:pos x="719" y="178"/>
                  </a:cxn>
                  <a:cxn ang="0">
                    <a:pos x="684" y="174"/>
                  </a:cxn>
                  <a:cxn ang="0">
                    <a:pos x="690" y="0"/>
                  </a:cxn>
                  <a:cxn ang="0">
                    <a:pos x="722" y="6"/>
                  </a:cxn>
                  <a:cxn ang="0">
                    <a:pos x="764" y="32"/>
                  </a:cxn>
                  <a:cxn ang="0">
                    <a:pos x="1389" y="601"/>
                  </a:cxn>
                  <a:cxn ang="0">
                    <a:pos x="1407" y="638"/>
                  </a:cxn>
                  <a:cxn ang="0">
                    <a:pos x="1413" y="668"/>
                  </a:cxn>
                  <a:cxn ang="0">
                    <a:pos x="1407" y="715"/>
                  </a:cxn>
                  <a:cxn ang="0">
                    <a:pos x="1381" y="757"/>
                  </a:cxn>
                  <a:cxn ang="0">
                    <a:pos x="823" y="1383"/>
                  </a:cxn>
                  <a:cxn ang="0">
                    <a:pos x="795" y="1401"/>
                  </a:cxn>
                  <a:cxn ang="0">
                    <a:pos x="750" y="1413"/>
                  </a:cxn>
                  <a:cxn ang="0">
                    <a:pos x="702" y="1407"/>
                  </a:cxn>
                  <a:cxn ang="0">
                    <a:pos x="673" y="1392"/>
                  </a:cxn>
                  <a:cxn ang="0">
                    <a:pos x="42" y="836"/>
                  </a:cxn>
                  <a:cxn ang="0">
                    <a:pos x="12" y="796"/>
                  </a:cxn>
                  <a:cxn ang="0">
                    <a:pos x="0" y="749"/>
                  </a:cxn>
                  <a:cxn ang="0">
                    <a:pos x="7" y="702"/>
                  </a:cxn>
                  <a:cxn ang="0">
                    <a:pos x="21" y="672"/>
                  </a:cxn>
                  <a:cxn ang="0">
                    <a:pos x="589" y="41"/>
                  </a:cxn>
                  <a:cxn ang="0">
                    <a:pos x="614" y="19"/>
                  </a:cxn>
                  <a:cxn ang="0">
                    <a:pos x="651" y="4"/>
                  </a:cxn>
                </a:cxnLst>
                <a:rect l="0" t="0" r="r" b="b"/>
                <a:pathLst>
                  <a:path w="1413" h="1413">
                    <a:moveTo>
                      <a:pt x="684" y="174"/>
                    </a:moveTo>
                    <a:lnTo>
                      <a:pt x="666" y="176"/>
                    </a:lnTo>
                    <a:lnTo>
                      <a:pt x="648" y="182"/>
                    </a:lnTo>
                    <a:lnTo>
                      <a:pt x="633" y="191"/>
                    </a:lnTo>
                    <a:lnTo>
                      <a:pt x="619" y="204"/>
                    </a:lnTo>
                    <a:lnTo>
                      <a:pt x="200" y="671"/>
                    </a:lnTo>
                    <a:lnTo>
                      <a:pt x="188" y="686"/>
                    </a:lnTo>
                    <a:lnTo>
                      <a:pt x="180" y="704"/>
                    </a:lnTo>
                    <a:lnTo>
                      <a:pt x="176" y="721"/>
                    </a:lnTo>
                    <a:lnTo>
                      <a:pt x="175" y="739"/>
                    </a:lnTo>
                    <a:lnTo>
                      <a:pt x="178" y="757"/>
                    </a:lnTo>
                    <a:lnTo>
                      <a:pt x="184" y="774"/>
                    </a:lnTo>
                    <a:lnTo>
                      <a:pt x="193" y="790"/>
                    </a:lnTo>
                    <a:lnTo>
                      <a:pt x="206" y="804"/>
                    </a:lnTo>
                    <a:lnTo>
                      <a:pt x="673" y="1218"/>
                    </a:lnTo>
                    <a:lnTo>
                      <a:pt x="683" y="1226"/>
                    </a:lnTo>
                    <a:lnTo>
                      <a:pt x="693" y="1232"/>
                    </a:lnTo>
                    <a:lnTo>
                      <a:pt x="705" y="1236"/>
                    </a:lnTo>
                    <a:lnTo>
                      <a:pt x="723" y="1241"/>
                    </a:lnTo>
                    <a:lnTo>
                      <a:pt x="740" y="1241"/>
                    </a:lnTo>
                    <a:lnTo>
                      <a:pt x="758" y="1238"/>
                    </a:lnTo>
                    <a:lnTo>
                      <a:pt x="775" y="1232"/>
                    </a:lnTo>
                    <a:lnTo>
                      <a:pt x="791" y="1222"/>
                    </a:lnTo>
                    <a:lnTo>
                      <a:pt x="804" y="1209"/>
                    </a:lnTo>
                    <a:lnTo>
                      <a:pt x="1219" y="745"/>
                    </a:lnTo>
                    <a:lnTo>
                      <a:pt x="1230" y="731"/>
                    </a:lnTo>
                    <a:lnTo>
                      <a:pt x="1237" y="714"/>
                    </a:lnTo>
                    <a:lnTo>
                      <a:pt x="1241" y="696"/>
                    </a:lnTo>
                    <a:lnTo>
                      <a:pt x="1242" y="678"/>
                    </a:lnTo>
                    <a:lnTo>
                      <a:pt x="1240" y="661"/>
                    </a:lnTo>
                    <a:lnTo>
                      <a:pt x="1234" y="643"/>
                    </a:lnTo>
                    <a:lnTo>
                      <a:pt x="1224" y="627"/>
                    </a:lnTo>
                    <a:lnTo>
                      <a:pt x="1212" y="613"/>
                    </a:lnTo>
                    <a:lnTo>
                      <a:pt x="751" y="198"/>
                    </a:lnTo>
                    <a:lnTo>
                      <a:pt x="737" y="186"/>
                    </a:lnTo>
                    <a:lnTo>
                      <a:pt x="719" y="178"/>
                    </a:lnTo>
                    <a:lnTo>
                      <a:pt x="701" y="175"/>
                    </a:lnTo>
                    <a:lnTo>
                      <a:pt x="684" y="174"/>
                    </a:lnTo>
                    <a:close/>
                    <a:moveTo>
                      <a:pt x="674" y="0"/>
                    </a:moveTo>
                    <a:lnTo>
                      <a:pt x="690" y="0"/>
                    </a:lnTo>
                    <a:lnTo>
                      <a:pt x="706" y="2"/>
                    </a:lnTo>
                    <a:lnTo>
                      <a:pt x="722" y="6"/>
                    </a:lnTo>
                    <a:lnTo>
                      <a:pt x="744" y="17"/>
                    </a:lnTo>
                    <a:lnTo>
                      <a:pt x="764" y="32"/>
                    </a:lnTo>
                    <a:lnTo>
                      <a:pt x="1372" y="583"/>
                    </a:lnTo>
                    <a:lnTo>
                      <a:pt x="1389" y="601"/>
                    </a:lnTo>
                    <a:lnTo>
                      <a:pt x="1401" y="623"/>
                    </a:lnTo>
                    <a:lnTo>
                      <a:pt x="1407" y="638"/>
                    </a:lnTo>
                    <a:lnTo>
                      <a:pt x="1411" y="652"/>
                    </a:lnTo>
                    <a:lnTo>
                      <a:pt x="1413" y="668"/>
                    </a:lnTo>
                    <a:lnTo>
                      <a:pt x="1411" y="691"/>
                    </a:lnTo>
                    <a:lnTo>
                      <a:pt x="1407" y="715"/>
                    </a:lnTo>
                    <a:lnTo>
                      <a:pt x="1396" y="737"/>
                    </a:lnTo>
                    <a:lnTo>
                      <a:pt x="1381" y="757"/>
                    </a:lnTo>
                    <a:lnTo>
                      <a:pt x="835" y="1371"/>
                    </a:lnTo>
                    <a:lnTo>
                      <a:pt x="823" y="1383"/>
                    </a:lnTo>
                    <a:lnTo>
                      <a:pt x="809" y="1393"/>
                    </a:lnTo>
                    <a:lnTo>
                      <a:pt x="795" y="1401"/>
                    </a:lnTo>
                    <a:lnTo>
                      <a:pt x="773" y="1409"/>
                    </a:lnTo>
                    <a:lnTo>
                      <a:pt x="750" y="1413"/>
                    </a:lnTo>
                    <a:lnTo>
                      <a:pt x="725" y="1412"/>
                    </a:lnTo>
                    <a:lnTo>
                      <a:pt x="702" y="1407"/>
                    </a:lnTo>
                    <a:lnTo>
                      <a:pt x="687" y="1401"/>
                    </a:lnTo>
                    <a:lnTo>
                      <a:pt x="673" y="1392"/>
                    </a:lnTo>
                    <a:lnTo>
                      <a:pt x="660" y="1382"/>
                    </a:lnTo>
                    <a:lnTo>
                      <a:pt x="42" y="836"/>
                    </a:lnTo>
                    <a:lnTo>
                      <a:pt x="25" y="817"/>
                    </a:lnTo>
                    <a:lnTo>
                      <a:pt x="12" y="796"/>
                    </a:lnTo>
                    <a:lnTo>
                      <a:pt x="4" y="772"/>
                    </a:lnTo>
                    <a:lnTo>
                      <a:pt x="0" y="749"/>
                    </a:lnTo>
                    <a:lnTo>
                      <a:pt x="1" y="725"/>
                    </a:lnTo>
                    <a:lnTo>
                      <a:pt x="7" y="702"/>
                    </a:lnTo>
                    <a:lnTo>
                      <a:pt x="13" y="686"/>
                    </a:lnTo>
                    <a:lnTo>
                      <a:pt x="21" y="672"/>
                    </a:lnTo>
                    <a:lnTo>
                      <a:pt x="32" y="659"/>
                    </a:lnTo>
                    <a:lnTo>
                      <a:pt x="589" y="41"/>
                    </a:lnTo>
                    <a:lnTo>
                      <a:pt x="601" y="29"/>
                    </a:lnTo>
                    <a:lnTo>
                      <a:pt x="614" y="19"/>
                    </a:lnTo>
                    <a:lnTo>
                      <a:pt x="628" y="11"/>
                    </a:lnTo>
                    <a:lnTo>
                      <a:pt x="651" y="4"/>
                    </a:lnTo>
                    <a:lnTo>
                      <a:pt x="674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5">
                      <a:lumMod val="60000"/>
                      <a:lumOff val="40000"/>
                    </a:schemeClr>
                  </a:gs>
                  <a:gs pos="100000">
                    <a:schemeClr val="accent5">
                      <a:lumMod val="75000"/>
                    </a:schemeClr>
                  </a:gs>
                </a:gsLst>
                <a:lin ang="27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45" name="Group 44"/>
            <p:cNvGrpSpPr/>
            <p:nvPr/>
          </p:nvGrpSpPr>
          <p:grpSpPr>
            <a:xfrm>
              <a:off x="5800723" y="4648200"/>
              <a:ext cx="440859" cy="440438"/>
              <a:chOff x="5711825" y="4048125"/>
              <a:chExt cx="1662112" cy="1660525"/>
            </a:xfrm>
            <a:solidFill>
              <a:schemeClr val="bg1"/>
            </a:solidFill>
          </p:grpSpPr>
          <p:sp>
            <p:nvSpPr>
              <p:cNvPr id="46" name="Freeform 102"/>
              <p:cNvSpPr>
                <a:spLocks noEditPoints="1"/>
              </p:cNvSpPr>
              <p:nvPr/>
            </p:nvSpPr>
            <p:spPr bwMode="auto">
              <a:xfrm>
                <a:off x="5729288" y="4816475"/>
                <a:ext cx="1638300" cy="887413"/>
              </a:xfrm>
              <a:custGeom>
                <a:avLst/>
                <a:gdLst/>
                <a:ahLst/>
                <a:cxnLst>
                  <a:cxn ang="0">
                    <a:pos x="352" y="531"/>
                  </a:cxn>
                  <a:cxn ang="0">
                    <a:pos x="645" y="540"/>
                  </a:cxn>
                  <a:cxn ang="0">
                    <a:pos x="549" y="556"/>
                  </a:cxn>
                  <a:cxn ang="0">
                    <a:pos x="671" y="525"/>
                  </a:cxn>
                  <a:cxn ang="0">
                    <a:pos x="674" y="488"/>
                  </a:cxn>
                  <a:cxn ang="0">
                    <a:pos x="455" y="454"/>
                  </a:cxn>
                  <a:cxn ang="0">
                    <a:pos x="337" y="439"/>
                  </a:cxn>
                  <a:cxn ang="0">
                    <a:pos x="742" y="463"/>
                  </a:cxn>
                  <a:cxn ang="0">
                    <a:pos x="343" y="528"/>
                  </a:cxn>
                  <a:cxn ang="0">
                    <a:pos x="181" y="426"/>
                  </a:cxn>
                  <a:cxn ang="0">
                    <a:pos x="735" y="494"/>
                  </a:cxn>
                  <a:cxn ang="0">
                    <a:pos x="877" y="403"/>
                  </a:cxn>
                  <a:cxn ang="0">
                    <a:pos x="785" y="401"/>
                  </a:cxn>
                  <a:cxn ang="0">
                    <a:pos x="738" y="428"/>
                  </a:cxn>
                  <a:cxn ang="0">
                    <a:pos x="768" y="400"/>
                  </a:cxn>
                  <a:cxn ang="0">
                    <a:pos x="283" y="422"/>
                  </a:cxn>
                  <a:cxn ang="0">
                    <a:pos x="815" y="380"/>
                  </a:cxn>
                  <a:cxn ang="0">
                    <a:pos x="470" y="397"/>
                  </a:cxn>
                  <a:cxn ang="0">
                    <a:pos x="150" y="363"/>
                  </a:cxn>
                  <a:cxn ang="0">
                    <a:pos x="201" y="423"/>
                  </a:cxn>
                  <a:cxn ang="0">
                    <a:pos x="793" y="368"/>
                  </a:cxn>
                  <a:cxn ang="0">
                    <a:pos x="142" y="394"/>
                  </a:cxn>
                  <a:cxn ang="0">
                    <a:pos x="797" y="368"/>
                  </a:cxn>
                  <a:cxn ang="0">
                    <a:pos x="813" y="355"/>
                  </a:cxn>
                  <a:cxn ang="0">
                    <a:pos x="825" y="310"/>
                  </a:cxn>
                  <a:cxn ang="0">
                    <a:pos x="899" y="340"/>
                  </a:cxn>
                  <a:cxn ang="0">
                    <a:pos x="859" y="398"/>
                  </a:cxn>
                  <a:cxn ang="0">
                    <a:pos x="623" y="311"/>
                  </a:cxn>
                  <a:cxn ang="0">
                    <a:pos x="687" y="341"/>
                  </a:cxn>
                  <a:cxn ang="0">
                    <a:pos x="415" y="417"/>
                  </a:cxn>
                  <a:cxn ang="0">
                    <a:pos x="921" y="278"/>
                  </a:cxn>
                  <a:cxn ang="0">
                    <a:pos x="715" y="237"/>
                  </a:cxn>
                  <a:cxn ang="0">
                    <a:pos x="196" y="352"/>
                  </a:cxn>
                  <a:cxn ang="0">
                    <a:pos x="904" y="310"/>
                  </a:cxn>
                  <a:cxn ang="0">
                    <a:pos x="952" y="301"/>
                  </a:cxn>
                  <a:cxn ang="0">
                    <a:pos x="632" y="251"/>
                  </a:cxn>
                  <a:cxn ang="0">
                    <a:pos x="734" y="191"/>
                  </a:cxn>
                  <a:cxn ang="0">
                    <a:pos x="749" y="165"/>
                  </a:cxn>
                  <a:cxn ang="0">
                    <a:pos x="403" y="146"/>
                  </a:cxn>
                  <a:cxn ang="0">
                    <a:pos x="781" y="148"/>
                  </a:cxn>
                  <a:cxn ang="0">
                    <a:pos x="808" y="140"/>
                  </a:cxn>
                  <a:cxn ang="0">
                    <a:pos x="873" y="123"/>
                  </a:cxn>
                  <a:cxn ang="0">
                    <a:pos x="896" y="124"/>
                  </a:cxn>
                  <a:cxn ang="0">
                    <a:pos x="626" y="248"/>
                  </a:cxn>
                  <a:cxn ang="0">
                    <a:pos x="489" y="132"/>
                  </a:cxn>
                  <a:cxn ang="0">
                    <a:pos x="215" y="215"/>
                  </a:cxn>
                  <a:cxn ang="0">
                    <a:pos x="95" y="153"/>
                  </a:cxn>
                  <a:cxn ang="0">
                    <a:pos x="838" y="121"/>
                  </a:cxn>
                  <a:cxn ang="0">
                    <a:pos x="443" y="96"/>
                  </a:cxn>
                  <a:cxn ang="0">
                    <a:pos x="473" y="98"/>
                  </a:cxn>
                  <a:cxn ang="0">
                    <a:pos x="678" y="83"/>
                  </a:cxn>
                  <a:cxn ang="0">
                    <a:pos x="940" y="127"/>
                  </a:cxn>
                  <a:cxn ang="0">
                    <a:pos x="990" y="244"/>
                  </a:cxn>
                  <a:cxn ang="0">
                    <a:pos x="1032" y="33"/>
                  </a:cxn>
                  <a:cxn ang="0">
                    <a:pos x="450" y="6"/>
                  </a:cxn>
                  <a:cxn ang="0">
                    <a:pos x="505" y="84"/>
                  </a:cxn>
                  <a:cxn ang="0">
                    <a:pos x="544" y="138"/>
                  </a:cxn>
                  <a:cxn ang="0">
                    <a:pos x="713" y="152"/>
                  </a:cxn>
                  <a:cxn ang="0">
                    <a:pos x="660" y="102"/>
                  </a:cxn>
                  <a:cxn ang="0">
                    <a:pos x="625" y="40"/>
                  </a:cxn>
                  <a:cxn ang="0">
                    <a:pos x="602" y="130"/>
                  </a:cxn>
                  <a:cxn ang="0">
                    <a:pos x="577" y="75"/>
                  </a:cxn>
                </a:cxnLst>
                <a:rect l="0" t="0" r="r" b="b"/>
                <a:pathLst>
                  <a:path w="1032" h="559">
                    <a:moveTo>
                      <a:pt x="520" y="553"/>
                    </a:moveTo>
                    <a:lnTo>
                      <a:pt x="526" y="554"/>
                    </a:lnTo>
                    <a:lnTo>
                      <a:pt x="531" y="554"/>
                    </a:lnTo>
                    <a:lnTo>
                      <a:pt x="535" y="555"/>
                    </a:lnTo>
                    <a:lnTo>
                      <a:pt x="541" y="555"/>
                    </a:lnTo>
                    <a:lnTo>
                      <a:pt x="547" y="556"/>
                    </a:lnTo>
                    <a:lnTo>
                      <a:pt x="534" y="556"/>
                    </a:lnTo>
                    <a:lnTo>
                      <a:pt x="527" y="555"/>
                    </a:lnTo>
                    <a:lnTo>
                      <a:pt x="520" y="553"/>
                    </a:lnTo>
                    <a:close/>
                    <a:moveTo>
                      <a:pt x="363" y="535"/>
                    </a:moveTo>
                    <a:lnTo>
                      <a:pt x="375" y="540"/>
                    </a:lnTo>
                    <a:lnTo>
                      <a:pt x="403" y="547"/>
                    </a:lnTo>
                    <a:lnTo>
                      <a:pt x="433" y="553"/>
                    </a:lnTo>
                    <a:lnTo>
                      <a:pt x="476" y="553"/>
                    </a:lnTo>
                    <a:lnTo>
                      <a:pt x="492" y="551"/>
                    </a:lnTo>
                    <a:lnTo>
                      <a:pt x="498" y="551"/>
                    </a:lnTo>
                    <a:lnTo>
                      <a:pt x="502" y="550"/>
                    </a:lnTo>
                    <a:lnTo>
                      <a:pt x="485" y="546"/>
                    </a:lnTo>
                    <a:lnTo>
                      <a:pt x="470" y="541"/>
                    </a:lnTo>
                    <a:lnTo>
                      <a:pt x="468" y="541"/>
                    </a:lnTo>
                    <a:lnTo>
                      <a:pt x="462" y="543"/>
                    </a:lnTo>
                    <a:lnTo>
                      <a:pt x="459" y="543"/>
                    </a:lnTo>
                    <a:lnTo>
                      <a:pt x="425" y="542"/>
                    </a:lnTo>
                    <a:lnTo>
                      <a:pt x="392" y="540"/>
                    </a:lnTo>
                    <a:lnTo>
                      <a:pt x="363" y="535"/>
                    </a:lnTo>
                    <a:close/>
                    <a:moveTo>
                      <a:pt x="357" y="532"/>
                    </a:moveTo>
                    <a:lnTo>
                      <a:pt x="357" y="533"/>
                    </a:lnTo>
                    <a:lnTo>
                      <a:pt x="358" y="533"/>
                    </a:lnTo>
                    <a:lnTo>
                      <a:pt x="357" y="532"/>
                    </a:lnTo>
                    <a:close/>
                    <a:moveTo>
                      <a:pt x="327" y="524"/>
                    </a:moveTo>
                    <a:lnTo>
                      <a:pt x="346" y="531"/>
                    </a:lnTo>
                    <a:lnTo>
                      <a:pt x="363" y="536"/>
                    </a:lnTo>
                    <a:lnTo>
                      <a:pt x="359" y="534"/>
                    </a:lnTo>
                    <a:lnTo>
                      <a:pt x="356" y="533"/>
                    </a:lnTo>
                    <a:lnTo>
                      <a:pt x="352" y="531"/>
                    </a:lnTo>
                    <a:lnTo>
                      <a:pt x="327" y="524"/>
                    </a:lnTo>
                    <a:close/>
                    <a:moveTo>
                      <a:pt x="582" y="515"/>
                    </a:moveTo>
                    <a:lnTo>
                      <a:pt x="555" y="523"/>
                    </a:lnTo>
                    <a:lnTo>
                      <a:pt x="537" y="528"/>
                    </a:lnTo>
                    <a:lnTo>
                      <a:pt x="518" y="532"/>
                    </a:lnTo>
                    <a:lnTo>
                      <a:pt x="514" y="533"/>
                    </a:lnTo>
                    <a:lnTo>
                      <a:pt x="509" y="533"/>
                    </a:lnTo>
                    <a:lnTo>
                      <a:pt x="490" y="536"/>
                    </a:lnTo>
                    <a:lnTo>
                      <a:pt x="472" y="539"/>
                    </a:lnTo>
                    <a:lnTo>
                      <a:pt x="488" y="545"/>
                    </a:lnTo>
                    <a:lnTo>
                      <a:pt x="504" y="549"/>
                    </a:lnTo>
                    <a:lnTo>
                      <a:pt x="508" y="549"/>
                    </a:lnTo>
                    <a:lnTo>
                      <a:pt x="526" y="545"/>
                    </a:lnTo>
                    <a:lnTo>
                      <a:pt x="539" y="542"/>
                    </a:lnTo>
                    <a:lnTo>
                      <a:pt x="542" y="541"/>
                    </a:lnTo>
                    <a:lnTo>
                      <a:pt x="546" y="541"/>
                    </a:lnTo>
                    <a:lnTo>
                      <a:pt x="550" y="540"/>
                    </a:lnTo>
                    <a:lnTo>
                      <a:pt x="554" y="537"/>
                    </a:lnTo>
                    <a:lnTo>
                      <a:pt x="559" y="536"/>
                    </a:lnTo>
                    <a:lnTo>
                      <a:pt x="563" y="534"/>
                    </a:lnTo>
                    <a:lnTo>
                      <a:pt x="573" y="532"/>
                    </a:lnTo>
                    <a:lnTo>
                      <a:pt x="581" y="529"/>
                    </a:lnTo>
                    <a:lnTo>
                      <a:pt x="588" y="527"/>
                    </a:lnTo>
                    <a:lnTo>
                      <a:pt x="593" y="525"/>
                    </a:lnTo>
                    <a:lnTo>
                      <a:pt x="597" y="523"/>
                    </a:lnTo>
                    <a:lnTo>
                      <a:pt x="599" y="523"/>
                    </a:lnTo>
                    <a:lnTo>
                      <a:pt x="582" y="515"/>
                    </a:lnTo>
                    <a:close/>
                    <a:moveTo>
                      <a:pt x="754" y="499"/>
                    </a:moveTo>
                    <a:lnTo>
                      <a:pt x="726" y="511"/>
                    </a:lnTo>
                    <a:lnTo>
                      <a:pt x="698" y="520"/>
                    </a:lnTo>
                    <a:lnTo>
                      <a:pt x="672" y="526"/>
                    </a:lnTo>
                    <a:lnTo>
                      <a:pt x="667" y="528"/>
                    </a:lnTo>
                    <a:lnTo>
                      <a:pt x="663" y="531"/>
                    </a:lnTo>
                    <a:lnTo>
                      <a:pt x="657" y="533"/>
                    </a:lnTo>
                    <a:lnTo>
                      <a:pt x="645" y="540"/>
                    </a:lnTo>
                    <a:lnTo>
                      <a:pt x="640" y="542"/>
                    </a:lnTo>
                    <a:lnTo>
                      <a:pt x="636" y="543"/>
                    </a:lnTo>
                    <a:lnTo>
                      <a:pt x="640" y="541"/>
                    </a:lnTo>
                    <a:lnTo>
                      <a:pt x="643" y="540"/>
                    </a:lnTo>
                    <a:lnTo>
                      <a:pt x="645" y="537"/>
                    </a:lnTo>
                    <a:lnTo>
                      <a:pt x="648" y="536"/>
                    </a:lnTo>
                    <a:lnTo>
                      <a:pt x="652" y="535"/>
                    </a:lnTo>
                    <a:lnTo>
                      <a:pt x="655" y="533"/>
                    </a:lnTo>
                    <a:lnTo>
                      <a:pt x="661" y="531"/>
                    </a:lnTo>
                    <a:lnTo>
                      <a:pt x="665" y="528"/>
                    </a:lnTo>
                    <a:lnTo>
                      <a:pt x="667" y="527"/>
                    </a:lnTo>
                    <a:lnTo>
                      <a:pt x="668" y="526"/>
                    </a:lnTo>
                    <a:lnTo>
                      <a:pt x="649" y="528"/>
                    </a:lnTo>
                    <a:lnTo>
                      <a:pt x="632" y="528"/>
                    </a:lnTo>
                    <a:lnTo>
                      <a:pt x="616" y="527"/>
                    </a:lnTo>
                    <a:lnTo>
                      <a:pt x="601" y="523"/>
                    </a:lnTo>
                    <a:lnTo>
                      <a:pt x="600" y="524"/>
                    </a:lnTo>
                    <a:lnTo>
                      <a:pt x="598" y="524"/>
                    </a:lnTo>
                    <a:lnTo>
                      <a:pt x="597" y="525"/>
                    </a:lnTo>
                    <a:lnTo>
                      <a:pt x="551" y="540"/>
                    </a:lnTo>
                    <a:lnTo>
                      <a:pt x="508" y="550"/>
                    </a:lnTo>
                    <a:lnTo>
                      <a:pt x="509" y="550"/>
                    </a:lnTo>
                    <a:lnTo>
                      <a:pt x="511" y="551"/>
                    </a:lnTo>
                    <a:lnTo>
                      <a:pt x="513" y="551"/>
                    </a:lnTo>
                    <a:lnTo>
                      <a:pt x="520" y="553"/>
                    </a:lnTo>
                    <a:lnTo>
                      <a:pt x="505" y="550"/>
                    </a:lnTo>
                    <a:lnTo>
                      <a:pt x="486" y="553"/>
                    </a:lnTo>
                    <a:lnTo>
                      <a:pt x="469" y="554"/>
                    </a:lnTo>
                    <a:lnTo>
                      <a:pt x="446" y="554"/>
                    </a:lnTo>
                    <a:lnTo>
                      <a:pt x="479" y="558"/>
                    </a:lnTo>
                    <a:lnTo>
                      <a:pt x="513" y="559"/>
                    </a:lnTo>
                    <a:lnTo>
                      <a:pt x="533" y="558"/>
                    </a:lnTo>
                    <a:lnTo>
                      <a:pt x="555" y="557"/>
                    </a:lnTo>
                    <a:lnTo>
                      <a:pt x="552" y="557"/>
                    </a:lnTo>
                    <a:lnTo>
                      <a:pt x="549" y="556"/>
                    </a:lnTo>
                    <a:lnTo>
                      <a:pt x="566" y="556"/>
                    </a:lnTo>
                    <a:lnTo>
                      <a:pt x="619" y="548"/>
                    </a:lnTo>
                    <a:lnTo>
                      <a:pt x="621" y="547"/>
                    </a:lnTo>
                    <a:lnTo>
                      <a:pt x="622" y="547"/>
                    </a:lnTo>
                    <a:lnTo>
                      <a:pt x="624" y="546"/>
                    </a:lnTo>
                    <a:lnTo>
                      <a:pt x="627" y="546"/>
                    </a:lnTo>
                    <a:lnTo>
                      <a:pt x="629" y="545"/>
                    </a:lnTo>
                    <a:lnTo>
                      <a:pt x="632" y="544"/>
                    </a:lnTo>
                    <a:lnTo>
                      <a:pt x="636" y="543"/>
                    </a:lnTo>
                    <a:lnTo>
                      <a:pt x="632" y="545"/>
                    </a:lnTo>
                    <a:lnTo>
                      <a:pt x="674" y="532"/>
                    </a:lnTo>
                    <a:lnTo>
                      <a:pt x="715" y="517"/>
                    </a:lnTo>
                    <a:lnTo>
                      <a:pt x="754" y="499"/>
                    </a:lnTo>
                    <a:close/>
                    <a:moveTo>
                      <a:pt x="718" y="491"/>
                    </a:moveTo>
                    <a:lnTo>
                      <a:pt x="712" y="496"/>
                    </a:lnTo>
                    <a:lnTo>
                      <a:pt x="696" y="509"/>
                    </a:lnTo>
                    <a:lnTo>
                      <a:pt x="684" y="517"/>
                    </a:lnTo>
                    <a:lnTo>
                      <a:pt x="679" y="521"/>
                    </a:lnTo>
                    <a:lnTo>
                      <a:pt x="674" y="524"/>
                    </a:lnTo>
                    <a:lnTo>
                      <a:pt x="701" y="518"/>
                    </a:lnTo>
                    <a:lnTo>
                      <a:pt x="728" y="509"/>
                    </a:lnTo>
                    <a:lnTo>
                      <a:pt x="756" y="496"/>
                    </a:lnTo>
                    <a:lnTo>
                      <a:pt x="752" y="496"/>
                    </a:lnTo>
                    <a:lnTo>
                      <a:pt x="735" y="495"/>
                    </a:lnTo>
                    <a:lnTo>
                      <a:pt x="718" y="491"/>
                    </a:lnTo>
                    <a:close/>
                    <a:moveTo>
                      <a:pt x="692" y="479"/>
                    </a:moveTo>
                    <a:lnTo>
                      <a:pt x="671" y="491"/>
                    </a:lnTo>
                    <a:lnTo>
                      <a:pt x="648" y="503"/>
                    </a:lnTo>
                    <a:lnTo>
                      <a:pt x="647" y="504"/>
                    </a:lnTo>
                    <a:lnTo>
                      <a:pt x="604" y="522"/>
                    </a:lnTo>
                    <a:lnTo>
                      <a:pt x="603" y="522"/>
                    </a:lnTo>
                    <a:lnTo>
                      <a:pt x="603" y="523"/>
                    </a:lnTo>
                    <a:lnTo>
                      <a:pt x="624" y="527"/>
                    </a:lnTo>
                    <a:lnTo>
                      <a:pt x="646" y="527"/>
                    </a:lnTo>
                    <a:lnTo>
                      <a:pt x="671" y="525"/>
                    </a:lnTo>
                    <a:lnTo>
                      <a:pt x="672" y="524"/>
                    </a:lnTo>
                    <a:lnTo>
                      <a:pt x="693" y="510"/>
                    </a:lnTo>
                    <a:lnTo>
                      <a:pt x="694" y="510"/>
                    </a:lnTo>
                    <a:lnTo>
                      <a:pt x="694" y="509"/>
                    </a:lnTo>
                    <a:lnTo>
                      <a:pt x="695" y="508"/>
                    </a:lnTo>
                    <a:lnTo>
                      <a:pt x="716" y="490"/>
                    </a:lnTo>
                    <a:lnTo>
                      <a:pt x="705" y="485"/>
                    </a:lnTo>
                    <a:lnTo>
                      <a:pt x="692" y="479"/>
                    </a:lnTo>
                    <a:close/>
                    <a:moveTo>
                      <a:pt x="677" y="470"/>
                    </a:moveTo>
                    <a:lnTo>
                      <a:pt x="636" y="492"/>
                    </a:lnTo>
                    <a:lnTo>
                      <a:pt x="619" y="501"/>
                    </a:lnTo>
                    <a:lnTo>
                      <a:pt x="600" y="508"/>
                    </a:lnTo>
                    <a:lnTo>
                      <a:pt x="596" y="510"/>
                    </a:lnTo>
                    <a:lnTo>
                      <a:pt x="591" y="512"/>
                    </a:lnTo>
                    <a:lnTo>
                      <a:pt x="587" y="514"/>
                    </a:lnTo>
                    <a:lnTo>
                      <a:pt x="583" y="515"/>
                    </a:lnTo>
                    <a:lnTo>
                      <a:pt x="601" y="522"/>
                    </a:lnTo>
                    <a:lnTo>
                      <a:pt x="604" y="521"/>
                    </a:lnTo>
                    <a:lnTo>
                      <a:pt x="608" y="519"/>
                    </a:lnTo>
                    <a:lnTo>
                      <a:pt x="611" y="518"/>
                    </a:lnTo>
                    <a:lnTo>
                      <a:pt x="614" y="516"/>
                    </a:lnTo>
                    <a:lnTo>
                      <a:pt x="619" y="515"/>
                    </a:lnTo>
                    <a:lnTo>
                      <a:pt x="622" y="514"/>
                    </a:lnTo>
                    <a:lnTo>
                      <a:pt x="628" y="511"/>
                    </a:lnTo>
                    <a:lnTo>
                      <a:pt x="635" y="508"/>
                    </a:lnTo>
                    <a:lnTo>
                      <a:pt x="640" y="506"/>
                    </a:lnTo>
                    <a:lnTo>
                      <a:pt x="644" y="503"/>
                    </a:lnTo>
                    <a:lnTo>
                      <a:pt x="648" y="502"/>
                    </a:lnTo>
                    <a:lnTo>
                      <a:pt x="651" y="500"/>
                    </a:lnTo>
                    <a:lnTo>
                      <a:pt x="654" y="499"/>
                    </a:lnTo>
                    <a:lnTo>
                      <a:pt x="657" y="496"/>
                    </a:lnTo>
                    <a:lnTo>
                      <a:pt x="661" y="495"/>
                    </a:lnTo>
                    <a:lnTo>
                      <a:pt x="665" y="493"/>
                    </a:lnTo>
                    <a:lnTo>
                      <a:pt x="668" y="491"/>
                    </a:lnTo>
                    <a:lnTo>
                      <a:pt x="674" y="488"/>
                    </a:lnTo>
                    <a:lnTo>
                      <a:pt x="679" y="485"/>
                    </a:lnTo>
                    <a:lnTo>
                      <a:pt x="691" y="479"/>
                    </a:lnTo>
                    <a:lnTo>
                      <a:pt x="681" y="473"/>
                    </a:lnTo>
                    <a:lnTo>
                      <a:pt x="679" y="472"/>
                    </a:lnTo>
                    <a:lnTo>
                      <a:pt x="677" y="470"/>
                    </a:lnTo>
                    <a:close/>
                    <a:moveTo>
                      <a:pt x="339" y="439"/>
                    </a:moveTo>
                    <a:lnTo>
                      <a:pt x="370" y="471"/>
                    </a:lnTo>
                    <a:lnTo>
                      <a:pt x="402" y="499"/>
                    </a:lnTo>
                    <a:lnTo>
                      <a:pt x="436" y="521"/>
                    </a:lnTo>
                    <a:lnTo>
                      <a:pt x="470" y="537"/>
                    </a:lnTo>
                    <a:lnTo>
                      <a:pt x="475" y="537"/>
                    </a:lnTo>
                    <a:lnTo>
                      <a:pt x="478" y="536"/>
                    </a:lnTo>
                    <a:lnTo>
                      <a:pt x="497" y="534"/>
                    </a:lnTo>
                    <a:lnTo>
                      <a:pt x="501" y="534"/>
                    </a:lnTo>
                    <a:lnTo>
                      <a:pt x="504" y="533"/>
                    </a:lnTo>
                    <a:lnTo>
                      <a:pt x="508" y="532"/>
                    </a:lnTo>
                    <a:lnTo>
                      <a:pt x="524" y="530"/>
                    </a:lnTo>
                    <a:lnTo>
                      <a:pt x="530" y="529"/>
                    </a:lnTo>
                    <a:lnTo>
                      <a:pt x="535" y="527"/>
                    </a:lnTo>
                    <a:lnTo>
                      <a:pt x="544" y="525"/>
                    </a:lnTo>
                    <a:lnTo>
                      <a:pt x="551" y="523"/>
                    </a:lnTo>
                    <a:lnTo>
                      <a:pt x="557" y="522"/>
                    </a:lnTo>
                    <a:lnTo>
                      <a:pt x="562" y="520"/>
                    </a:lnTo>
                    <a:lnTo>
                      <a:pt x="570" y="518"/>
                    </a:lnTo>
                    <a:lnTo>
                      <a:pt x="579" y="515"/>
                    </a:lnTo>
                    <a:lnTo>
                      <a:pt x="580" y="515"/>
                    </a:lnTo>
                    <a:lnTo>
                      <a:pt x="581" y="514"/>
                    </a:lnTo>
                    <a:lnTo>
                      <a:pt x="565" y="503"/>
                    </a:lnTo>
                    <a:lnTo>
                      <a:pt x="554" y="489"/>
                    </a:lnTo>
                    <a:lnTo>
                      <a:pt x="546" y="473"/>
                    </a:lnTo>
                    <a:lnTo>
                      <a:pt x="541" y="453"/>
                    </a:lnTo>
                    <a:lnTo>
                      <a:pt x="541" y="452"/>
                    </a:lnTo>
                    <a:lnTo>
                      <a:pt x="528" y="453"/>
                    </a:lnTo>
                    <a:lnTo>
                      <a:pt x="515" y="454"/>
                    </a:lnTo>
                    <a:lnTo>
                      <a:pt x="455" y="454"/>
                    </a:lnTo>
                    <a:lnTo>
                      <a:pt x="396" y="449"/>
                    </a:lnTo>
                    <a:lnTo>
                      <a:pt x="339" y="439"/>
                    </a:lnTo>
                    <a:close/>
                    <a:moveTo>
                      <a:pt x="335" y="438"/>
                    </a:moveTo>
                    <a:lnTo>
                      <a:pt x="314" y="441"/>
                    </a:lnTo>
                    <a:lnTo>
                      <a:pt x="294" y="442"/>
                    </a:lnTo>
                    <a:lnTo>
                      <a:pt x="287" y="442"/>
                    </a:lnTo>
                    <a:lnTo>
                      <a:pt x="295" y="465"/>
                    </a:lnTo>
                    <a:lnTo>
                      <a:pt x="305" y="484"/>
                    </a:lnTo>
                    <a:lnTo>
                      <a:pt x="318" y="502"/>
                    </a:lnTo>
                    <a:lnTo>
                      <a:pt x="335" y="517"/>
                    </a:lnTo>
                    <a:lnTo>
                      <a:pt x="353" y="529"/>
                    </a:lnTo>
                    <a:lnTo>
                      <a:pt x="353" y="530"/>
                    </a:lnTo>
                    <a:lnTo>
                      <a:pt x="356" y="530"/>
                    </a:lnTo>
                    <a:lnTo>
                      <a:pt x="358" y="531"/>
                    </a:lnTo>
                    <a:lnTo>
                      <a:pt x="361" y="531"/>
                    </a:lnTo>
                    <a:lnTo>
                      <a:pt x="363" y="532"/>
                    </a:lnTo>
                    <a:lnTo>
                      <a:pt x="366" y="532"/>
                    </a:lnTo>
                    <a:lnTo>
                      <a:pt x="368" y="533"/>
                    </a:lnTo>
                    <a:lnTo>
                      <a:pt x="371" y="533"/>
                    </a:lnTo>
                    <a:lnTo>
                      <a:pt x="374" y="534"/>
                    </a:lnTo>
                    <a:lnTo>
                      <a:pt x="379" y="534"/>
                    </a:lnTo>
                    <a:lnTo>
                      <a:pt x="382" y="535"/>
                    </a:lnTo>
                    <a:lnTo>
                      <a:pt x="387" y="535"/>
                    </a:lnTo>
                    <a:lnTo>
                      <a:pt x="390" y="536"/>
                    </a:lnTo>
                    <a:lnTo>
                      <a:pt x="396" y="536"/>
                    </a:lnTo>
                    <a:lnTo>
                      <a:pt x="397" y="537"/>
                    </a:lnTo>
                    <a:lnTo>
                      <a:pt x="408" y="537"/>
                    </a:lnTo>
                    <a:lnTo>
                      <a:pt x="410" y="539"/>
                    </a:lnTo>
                    <a:lnTo>
                      <a:pt x="464" y="539"/>
                    </a:lnTo>
                    <a:lnTo>
                      <a:pt x="468" y="537"/>
                    </a:lnTo>
                    <a:lnTo>
                      <a:pt x="462" y="535"/>
                    </a:lnTo>
                    <a:lnTo>
                      <a:pt x="429" y="518"/>
                    </a:lnTo>
                    <a:lnTo>
                      <a:pt x="397" y="496"/>
                    </a:lnTo>
                    <a:lnTo>
                      <a:pt x="366" y="470"/>
                    </a:lnTo>
                    <a:lnTo>
                      <a:pt x="337" y="439"/>
                    </a:lnTo>
                    <a:lnTo>
                      <a:pt x="336" y="438"/>
                    </a:lnTo>
                    <a:lnTo>
                      <a:pt x="335" y="438"/>
                    </a:lnTo>
                    <a:close/>
                    <a:moveTo>
                      <a:pt x="633" y="437"/>
                    </a:moveTo>
                    <a:lnTo>
                      <a:pt x="592" y="445"/>
                    </a:lnTo>
                    <a:lnTo>
                      <a:pt x="590" y="445"/>
                    </a:lnTo>
                    <a:lnTo>
                      <a:pt x="587" y="446"/>
                    </a:lnTo>
                    <a:lnTo>
                      <a:pt x="584" y="446"/>
                    </a:lnTo>
                    <a:lnTo>
                      <a:pt x="563" y="449"/>
                    </a:lnTo>
                    <a:lnTo>
                      <a:pt x="542" y="452"/>
                    </a:lnTo>
                    <a:lnTo>
                      <a:pt x="542" y="453"/>
                    </a:lnTo>
                    <a:lnTo>
                      <a:pt x="547" y="473"/>
                    </a:lnTo>
                    <a:lnTo>
                      <a:pt x="555" y="489"/>
                    </a:lnTo>
                    <a:lnTo>
                      <a:pt x="567" y="503"/>
                    </a:lnTo>
                    <a:lnTo>
                      <a:pt x="582" y="514"/>
                    </a:lnTo>
                    <a:lnTo>
                      <a:pt x="586" y="513"/>
                    </a:lnTo>
                    <a:lnTo>
                      <a:pt x="589" y="511"/>
                    </a:lnTo>
                    <a:lnTo>
                      <a:pt x="597" y="509"/>
                    </a:lnTo>
                    <a:lnTo>
                      <a:pt x="600" y="507"/>
                    </a:lnTo>
                    <a:lnTo>
                      <a:pt x="603" y="506"/>
                    </a:lnTo>
                    <a:lnTo>
                      <a:pt x="624" y="497"/>
                    </a:lnTo>
                    <a:lnTo>
                      <a:pt x="636" y="491"/>
                    </a:lnTo>
                    <a:lnTo>
                      <a:pt x="643" y="487"/>
                    </a:lnTo>
                    <a:lnTo>
                      <a:pt x="648" y="485"/>
                    </a:lnTo>
                    <a:lnTo>
                      <a:pt x="652" y="483"/>
                    </a:lnTo>
                    <a:lnTo>
                      <a:pt x="671" y="473"/>
                    </a:lnTo>
                    <a:lnTo>
                      <a:pt x="673" y="472"/>
                    </a:lnTo>
                    <a:lnTo>
                      <a:pt x="676" y="470"/>
                    </a:lnTo>
                    <a:lnTo>
                      <a:pt x="655" y="454"/>
                    </a:lnTo>
                    <a:lnTo>
                      <a:pt x="633" y="437"/>
                    </a:lnTo>
                    <a:close/>
                    <a:moveTo>
                      <a:pt x="764" y="433"/>
                    </a:moveTo>
                    <a:lnTo>
                      <a:pt x="729" y="456"/>
                    </a:lnTo>
                    <a:lnTo>
                      <a:pt x="694" y="479"/>
                    </a:lnTo>
                    <a:lnTo>
                      <a:pt x="706" y="485"/>
                    </a:lnTo>
                    <a:lnTo>
                      <a:pt x="717" y="489"/>
                    </a:lnTo>
                    <a:lnTo>
                      <a:pt x="742" y="463"/>
                    </a:lnTo>
                    <a:lnTo>
                      <a:pt x="764" y="433"/>
                    </a:lnTo>
                    <a:close/>
                    <a:moveTo>
                      <a:pt x="283" y="424"/>
                    </a:moveTo>
                    <a:lnTo>
                      <a:pt x="283" y="425"/>
                    </a:lnTo>
                    <a:lnTo>
                      <a:pt x="284" y="426"/>
                    </a:lnTo>
                    <a:lnTo>
                      <a:pt x="285" y="434"/>
                    </a:lnTo>
                    <a:lnTo>
                      <a:pt x="287" y="441"/>
                    </a:lnTo>
                    <a:lnTo>
                      <a:pt x="294" y="441"/>
                    </a:lnTo>
                    <a:lnTo>
                      <a:pt x="330" y="437"/>
                    </a:lnTo>
                    <a:lnTo>
                      <a:pt x="307" y="431"/>
                    </a:lnTo>
                    <a:lnTo>
                      <a:pt x="283" y="424"/>
                    </a:lnTo>
                    <a:close/>
                    <a:moveTo>
                      <a:pt x="162" y="417"/>
                    </a:moveTo>
                    <a:lnTo>
                      <a:pt x="171" y="426"/>
                    </a:lnTo>
                    <a:lnTo>
                      <a:pt x="172" y="428"/>
                    </a:lnTo>
                    <a:lnTo>
                      <a:pt x="174" y="430"/>
                    </a:lnTo>
                    <a:lnTo>
                      <a:pt x="176" y="431"/>
                    </a:lnTo>
                    <a:lnTo>
                      <a:pt x="182" y="437"/>
                    </a:lnTo>
                    <a:lnTo>
                      <a:pt x="183" y="439"/>
                    </a:lnTo>
                    <a:lnTo>
                      <a:pt x="185" y="441"/>
                    </a:lnTo>
                    <a:lnTo>
                      <a:pt x="187" y="442"/>
                    </a:lnTo>
                    <a:lnTo>
                      <a:pt x="196" y="451"/>
                    </a:lnTo>
                    <a:lnTo>
                      <a:pt x="233" y="477"/>
                    </a:lnTo>
                    <a:lnTo>
                      <a:pt x="271" y="499"/>
                    </a:lnTo>
                    <a:lnTo>
                      <a:pt x="312" y="518"/>
                    </a:lnTo>
                    <a:lnTo>
                      <a:pt x="313" y="519"/>
                    </a:lnTo>
                    <a:lnTo>
                      <a:pt x="316" y="519"/>
                    </a:lnTo>
                    <a:lnTo>
                      <a:pt x="317" y="520"/>
                    </a:lnTo>
                    <a:lnTo>
                      <a:pt x="323" y="522"/>
                    </a:lnTo>
                    <a:lnTo>
                      <a:pt x="325" y="523"/>
                    </a:lnTo>
                    <a:lnTo>
                      <a:pt x="326" y="523"/>
                    </a:lnTo>
                    <a:lnTo>
                      <a:pt x="328" y="524"/>
                    </a:lnTo>
                    <a:lnTo>
                      <a:pt x="330" y="524"/>
                    </a:lnTo>
                    <a:lnTo>
                      <a:pt x="334" y="525"/>
                    </a:lnTo>
                    <a:lnTo>
                      <a:pt x="336" y="525"/>
                    </a:lnTo>
                    <a:lnTo>
                      <a:pt x="337" y="526"/>
                    </a:lnTo>
                    <a:lnTo>
                      <a:pt x="343" y="528"/>
                    </a:lnTo>
                    <a:lnTo>
                      <a:pt x="346" y="528"/>
                    </a:lnTo>
                    <a:lnTo>
                      <a:pt x="348" y="529"/>
                    </a:lnTo>
                    <a:lnTo>
                      <a:pt x="349" y="529"/>
                    </a:lnTo>
                    <a:lnTo>
                      <a:pt x="327" y="514"/>
                    </a:lnTo>
                    <a:lnTo>
                      <a:pt x="309" y="493"/>
                    </a:lnTo>
                    <a:lnTo>
                      <a:pt x="296" y="471"/>
                    </a:lnTo>
                    <a:lnTo>
                      <a:pt x="286" y="444"/>
                    </a:lnTo>
                    <a:lnTo>
                      <a:pt x="283" y="444"/>
                    </a:lnTo>
                    <a:lnTo>
                      <a:pt x="281" y="445"/>
                    </a:lnTo>
                    <a:lnTo>
                      <a:pt x="278" y="446"/>
                    </a:lnTo>
                    <a:lnTo>
                      <a:pt x="275" y="446"/>
                    </a:lnTo>
                    <a:lnTo>
                      <a:pt x="266" y="445"/>
                    </a:lnTo>
                    <a:lnTo>
                      <a:pt x="258" y="444"/>
                    </a:lnTo>
                    <a:lnTo>
                      <a:pt x="257" y="444"/>
                    </a:lnTo>
                    <a:lnTo>
                      <a:pt x="257" y="442"/>
                    </a:lnTo>
                    <a:lnTo>
                      <a:pt x="250" y="442"/>
                    </a:lnTo>
                    <a:lnTo>
                      <a:pt x="247" y="441"/>
                    </a:lnTo>
                    <a:lnTo>
                      <a:pt x="238" y="441"/>
                    </a:lnTo>
                    <a:lnTo>
                      <a:pt x="223" y="438"/>
                    </a:lnTo>
                    <a:lnTo>
                      <a:pt x="220" y="438"/>
                    </a:lnTo>
                    <a:lnTo>
                      <a:pt x="220" y="437"/>
                    </a:lnTo>
                    <a:lnTo>
                      <a:pt x="218" y="437"/>
                    </a:lnTo>
                    <a:lnTo>
                      <a:pt x="215" y="436"/>
                    </a:lnTo>
                    <a:lnTo>
                      <a:pt x="211" y="436"/>
                    </a:lnTo>
                    <a:lnTo>
                      <a:pt x="207" y="435"/>
                    </a:lnTo>
                    <a:lnTo>
                      <a:pt x="206" y="435"/>
                    </a:lnTo>
                    <a:lnTo>
                      <a:pt x="206" y="434"/>
                    </a:lnTo>
                    <a:lnTo>
                      <a:pt x="205" y="434"/>
                    </a:lnTo>
                    <a:lnTo>
                      <a:pt x="198" y="432"/>
                    </a:lnTo>
                    <a:lnTo>
                      <a:pt x="192" y="430"/>
                    </a:lnTo>
                    <a:lnTo>
                      <a:pt x="190" y="430"/>
                    </a:lnTo>
                    <a:lnTo>
                      <a:pt x="190" y="429"/>
                    </a:lnTo>
                    <a:lnTo>
                      <a:pt x="188" y="429"/>
                    </a:lnTo>
                    <a:lnTo>
                      <a:pt x="184" y="427"/>
                    </a:lnTo>
                    <a:lnTo>
                      <a:pt x="181" y="426"/>
                    </a:lnTo>
                    <a:lnTo>
                      <a:pt x="177" y="425"/>
                    </a:lnTo>
                    <a:lnTo>
                      <a:pt x="177" y="424"/>
                    </a:lnTo>
                    <a:lnTo>
                      <a:pt x="176" y="424"/>
                    </a:lnTo>
                    <a:lnTo>
                      <a:pt x="163" y="417"/>
                    </a:lnTo>
                    <a:lnTo>
                      <a:pt x="162" y="417"/>
                    </a:lnTo>
                    <a:close/>
                    <a:moveTo>
                      <a:pt x="146" y="407"/>
                    </a:moveTo>
                    <a:lnTo>
                      <a:pt x="164" y="424"/>
                    </a:lnTo>
                    <a:lnTo>
                      <a:pt x="182" y="440"/>
                    </a:lnTo>
                    <a:lnTo>
                      <a:pt x="182" y="439"/>
                    </a:lnTo>
                    <a:lnTo>
                      <a:pt x="181" y="438"/>
                    </a:lnTo>
                    <a:lnTo>
                      <a:pt x="179" y="437"/>
                    </a:lnTo>
                    <a:lnTo>
                      <a:pt x="178" y="435"/>
                    </a:lnTo>
                    <a:lnTo>
                      <a:pt x="176" y="433"/>
                    </a:lnTo>
                    <a:lnTo>
                      <a:pt x="175" y="433"/>
                    </a:lnTo>
                    <a:lnTo>
                      <a:pt x="175" y="432"/>
                    </a:lnTo>
                    <a:lnTo>
                      <a:pt x="166" y="424"/>
                    </a:lnTo>
                    <a:lnTo>
                      <a:pt x="163" y="420"/>
                    </a:lnTo>
                    <a:lnTo>
                      <a:pt x="159" y="415"/>
                    </a:lnTo>
                    <a:lnTo>
                      <a:pt x="155" y="412"/>
                    </a:lnTo>
                    <a:lnTo>
                      <a:pt x="150" y="410"/>
                    </a:lnTo>
                    <a:lnTo>
                      <a:pt x="147" y="407"/>
                    </a:lnTo>
                    <a:lnTo>
                      <a:pt x="146" y="407"/>
                    </a:lnTo>
                    <a:close/>
                    <a:moveTo>
                      <a:pt x="824" y="385"/>
                    </a:moveTo>
                    <a:lnTo>
                      <a:pt x="802" y="403"/>
                    </a:lnTo>
                    <a:lnTo>
                      <a:pt x="801" y="428"/>
                    </a:lnTo>
                    <a:lnTo>
                      <a:pt x="799" y="442"/>
                    </a:lnTo>
                    <a:lnTo>
                      <a:pt x="799" y="438"/>
                    </a:lnTo>
                    <a:lnTo>
                      <a:pt x="800" y="435"/>
                    </a:lnTo>
                    <a:lnTo>
                      <a:pt x="800" y="424"/>
                    </a:lnTo>
                    <a:lnTo>
                      <a:pt x="801" y="422"/>
                    </a:lnTo>
                    <a:lnTo>
                      <a:pt x="801" y="404"/>
                    </a:lnTo>
                    <a:lnTo>
                      <a:pt x="767" y="431"/>
                    </a:lnTo>
                    <a:lnTo>
                      <a:pt x="745" y="463"/>
                    </a:lnTo>
                    <a:lnTo>
                      <a:pt x="719" y="490"/>
                    </a:lnTo>
                    <a:lnTo>
                      <a:pt x="735" y="494"/>
                    </a:lnTo>
                    <a:lnTo>
                      <a:pt x="752" y="495"/>
                    </a:lnTo>
                    <a:lnTo>
                      <a:pt x="757" y="495"/>
                    </a:lnTo>
                    <a:lnTo>
                      <a:pt x="760" y="494"/>
                    </a:lnTo>
                    <a:lnTo>
                      <a:pt x="770" y="489"/>
                    </a:lnTo>
                    <a:lnTo>
                      <a:pt x="779" y="484"/>
                    </a:lnTo>
                    <a:lnTo>
                      <a:pt x="779" y="483"/>
                    </a:lnTo>
                    <a:lnTo>
                      <a:pt x="781" y="483"/>
                    </a:lnTo>
                    <a:lnTo>
                      <a:pt x="784" y="480"/>
                    </a:lnTo>
                    <a:lnTo>
                      <a:pt x="785" y="478"/>
                    </a:lnTo>
                    <a:lnTo>
                      <a:pt x="786" y="478"/>
                    </a:lnTo>
                    <a:lnTo>
                      <a:pt x="786" y="477"/>
                    </a:lnTo>
                    <a:lnTo>
                      <a:pt x="787" y="476"/>
                    </a:lnTo>
                    <a:lnTo>
                      <a:pt x="792" y="467"/>
                    </a:lnTo>
                    <a:lnTo>
                      <a:pt x="796" y="455"/>
                    </a:lnTo>
                    <a:lnTo>
                      <a:pt x="796" y="454"/>
                    </a:lnTo>
                    <a:lnTo>
                      <a:pt x="797" y="452"/>
                    </a:lnTo>
                    <a:lnTo>
                      <a:pt x="797" y="449"/>
                    </a:lnTo>
                    <a:lnTo>
                      <a:pt x="798" y="447"/>
                    </a:lnTo>
                    <a:lnTo>
                      <a:pt x="798" y="443"/>
                    </a:lnTo>
                    <a:lnTo>
                      <a:pt x="799" y="442"/>
                    </a:lnTo>
                    <a:lnTo>
                      <a:pt x="798" y="449"/>
                    </a:lnTo>
                    <a:lnTo>
                      <a:pt x="798" y="450"/>
                    </a:lnTo>
                    <a:lnTo>
                      <a:pt x="796" y="459"/>
                    </a:lnTo>
                    <a:lnTo>
                      <a:pt x="793" y="467"/>
                    </a:lnTo>
                    <a:lnTo>
                      <a:pt x="793" y="468"/>
                    </a:lnTo>
                    <a:lnTo>
                      <a:pt x="792" y="468"/>
                    </a:lnTo>
                    <a:lnTo>
                      <a:pt x="792" y="469"/>
                    </a:lnTo>
                    <a:lnTo>
                      <a:pt x="789" y="475"/>
                    </a:lnTo>
                    <a:lnTo>
                      <a:pt x="786" y="480"/>
                    </a:lnTo>
                    <a:lnTo>
                      <a:pt x="790" y="478"/>
                    </a:lnTo>
                    <a:lnTo>
                      <a:pt x="795" y="475"/>
                    </a:lnTo>
                    <a:lnTo>
                      <a:pt x="826" y="453"/>
                    </a:lnTo>
                    <a:lnTo>
                      <a:pt x="854" y="429"/>
                    </a:lnTo>
                    <a:lnTo>
                      <a:pt x="882" y="403"/>
                    </a:lnTo>
                    <a:lnTo>
                      <a:pt x="877" y="403"/>
                    </a:lnTo>
                    <a:lnTo>
                      <a:pt x="875" y="402"/>
                    </a:lnTo>
                    <a:lnTo>
                      <a:pt x="871" y="402"/>
                    </a:lnTo>
                    <a:lnTo>
                      <a:pt x="871" y="401"/>
                    </a:lnTo>
                    <a:lnTo>
                      <a:pt x="866" y="401"/>
                    </a:lnTo>
                    <a:lnTo>
                      <a:pt x="865" y="400"/>
                    </a:lnTo>
                    <a:lnTo>
                      <a:pt x="860" y="400"/>
                    </a:lnTo>
                    <a:lnTo>
                      <a:pt x="860" y="399"/>
                    </a:lnTo>
                    <a:lnTo>
                      <a:pt x="857" y="399"/>
                    </a:lnTo>
                    <a:lnTo>
                      <a:pt x="856" y="398"/>
                    </a:lnTo>
                    <a:lnTo>
                      <a:pt x="854" y="398"/>
                    </a:lnTo>
                    <a:lnTo>
                      <a:pt x="852" y="397"/>
                    </a:lnTo>
                    <a:lnTo>
                      <a:pt x="851" y="397"/>
                    </a:lnTo>
                    <a:lnTo>
                      <a:pt x="850" y="396"/>
                    </a:lnTo>
                    <a:lnTo>
                      <a:pt x="848" y="396"/>
                    </a:lnTo>
                    <a:lnTo>
                      <a:pt x="847" y="395"/>
                    </a:lnTo>
                    <a:lnTo>
                      <a:pt x="846" y="395"/>
                    </a:lnTo>
                    <a:lnTo>
                      <a:pt x="845" y="394"/>
                    </a:lnTo>
                    <a:lnTo>
                      <a:pt x="843" y="394"/>
                    </a:lnTo>
                    <a:lnTo>
                      <a:pt x="842" y="393"/>
                    </a:lnTo>
                    <a:lnTo>
                      <a:pt x="841" y="393"/>
                    </a:lnTo>
                    <a:lnTo>
                      <a:pt x="839" y="392"/>
                    </a:lnTo>
                    <a:lnTo>
                      <a:pt x="838" y="392"/>
                    </a:lnTo>
                    <a:lnTo>
                      <a:pt x="834" y="390"/>
                    </a:lnTo>
                    <a:lnTo>
                      <a:pt x="833" y="389"/>
                    </a:lnTo>
                    <a:lnTo>
                      <a:pt x="831" y="389"/>
                    </a:lnTo>
                    <a:lnTo>
                      <a:pt x="831" y="388"/>
                    </a:lnTo>
                    <a:lnTo>
                      <a:pt x="830" y="388"/>
                    </a:lnTo>
                    <a:lnTo>
                      <a:pt x="829" y="387"/>
                    </a:lnTo>
                    <a:lnTo>
                      <a:pt x="827" y="387"/>
                    </a:lnTo>
                    <a:lnTo>
                      <a:pt x="826" y="386"/>
                    </a:lnTo>
                    <a:lnTo>
                      <a:pt x="825" y="386"/>
                    </a:lnTo>
                    <a:lnTo>
                      <a:pt x="825" y="385"/>
                    </a:lnTo>
                    <a:lnTo>
                      <a:pt x="824" y="385"/>
                    </a:lnTo>
                    <a:close/>
                    <a:moveTo>
                      <a:pt x="798" y="373"/>
                    </a:moveTo>
                    <a:lnTo>
                      <a:pt x="785" y="401"/>
                    </a:lnTo>
                    <a:lnTo>
                      <a:pt x="769" y="427"/>
                    </a:lnTo>
                    <a:lnTo>
                      <a:pt x="785" y="415"/>
                    </a:lnTo>
                    <a:lnTo>
                      <a:pt x="801" y="402"/>
                    </a:lnTo>
                    <a:lnTo>
                      <a:pt x="798" y="373"/>
                    </a:lnTo>
                    <a:close/>
                    <a:moveTo>
                      <a:pt x="795" y="373"/>
                    </a:moveTo>
                    <a:lnTo>
                      <a:pt x="756" y="393"/>
                    </a:lnTo>
                    <a:lnTo>
                      <a:pt x="717" y="410"/>
                    </a:lnTo>
                    <a:lnTo>
                      <a:pt x="676" y="425"/>
                    </a:lnTo>
                    <a:lnTo>
                      <a:pt x="655" y="431"/>
                    </a:lnTo>
                    <a:lnTo>
                      <a:pt x="635" y="436"/>
                    </a:lnTo>
                    <a:lnTo>
                      <a:pt x="656" y="454"/>
                    </a:lnTo>
                    <a:lnTo>
                      <a:pt x="677" y="469"/>
                    </a:lnTo>
                    <a:lnTo>
                      <a:pt x="678" y="469"/>
                    </a:lnTo>
                    <a:lnTo>
                      <a:pt x="678" y="468"/>
                    </a:lnTo>
                    <a:lnTo>
                      <a:pt x="688" y="462"/>
                    </a:lnTo>
                    <a:lnTo>
                      <a:pt x="689" y="462"/>
                    </a:lnTo>
                    <a:lnTo>
                      <a:pt x="690" y="461"/>
                    </a:lnTo>
                    <a:lnTo>
                      <a:pt x="691" y="461"/>
                    </a:lnTo>
                    <a:lnTo>
                      <a:pt x="700" y="454"/>
                    </a:lnTo>
                    <a:lnTo>
                      <a:pt x="701" y="453"/>
                    </a:lnTo>
                    <a:lnTo>
                      <a:pt x="702" y="453"/>
                    </a:lnTo>
                    <a:lnTo>
                      <a:pt x="704" y="451"/>
                    </a:lnTo>
                    <a:lnTo>
                      <a:pt x="707" y="449"/>
                    </a:lnTo>
                    <a:lnTo>
                      <a:pt x="711" y="447"/>
                    </a:lnTo>
                    <a:lnTo>
                      <a:pt x="714" y="444"/>
                    </a:lnTo>
                    <a:lnTo>
                      <a:pt x="717" y="442"/>
                    </a:lnTo>
                    <a:lnTo>
                      <a:pt x="719" y="441"/>
                    </a:lnTo>
                    <a:lnTo>
                      <a:pt x="721" y="439"/>
                    </a:lnTo>
                    <a:lnTo>
                      <a:pt x="725" y="436"/>
                    </a:lnTo>
                    <a:lnTo>
                      <a:pt x="728" y="434"/>
                    </a:lnTo>
                    <a:lnTo>
                      <a:pt x="731" y="431"/>
                    </a:lnTo>
                    <a:lnTo>
                      <a:pt x="734" y="429"/>
                    </a:lnTo>
                    <a:lnTo>
                      <a:pt x="738" y="425"/>
                    </a:lnTo>
                    <a:lnTo>
                      <a:pt x="741" y="425"/>
                    </a:lnTo>
                    <a:lnTo>
                      <a:pt x="738" y="428"/>
                    </a:lnTo>
                    <a:lnTo>
                      <a:pt x="732" y="432"/>
                    </a:lnTo>
                    <a:lnTo>
                      <a:pt x="731" y="433"/>
                    </a:lnTo>
                    <a:lnTo>
                      <a:pt x="715" y="445"/>
                    </a:lnTo>
                    <a:lnTo>
                      <a:pt x="712" y="447"/>
                    </a:lnTo>
                    <a:lnTo>
                      <a:pt x="708" y="450"/>
                    </a:lnTo>
                    <a:lnTo>
                      <a:pt x="681" y="468"/>
                    </a:lnTo>
                    <a:lnTo>
                      <a:pt x="680" y="469"/>
                    </a:lnTo>
                    <a:lnTo>
                      <a:pt x="678" y="470"/>
                    </a:lnTo>
                    <a:lnTo>
                      <a:pt x="683" y="473"/>
                    </a:lnTo>
                    <a:lnTo>
                      <a:pt x="688" y="475"/>
                    </a:lnTo>
                    <a:lnTo>
                      <a:pt x="692" y="478"/>
                    </a:lnTo>
                    <a:lnTo>
                      <a:pt x="729" y="455"/>
                    </a:lnTo>
                    <a:lnTo>
                      <a:pt x="766" y="429"/>
                    </a:lnTo>
                    <a:lnTo>
                      <a:pt x="783" y="403"/>
                    </a:lnTo>
                    <a:lnTo>
                      <a:pt x="796" y="373"/>
                    </a:lnTo>
                    <a:lnTo>
                      <a:pt x="793" y="377"/>
                    </a:lnTo>
                    <a:lnTo>
                      <a:pt x="781" y="390"/>
                    </a:lnTo>
                    <a:lnTo>
                      <a:pt x="778" y="391"/>
                    </a:lnTo>
                    <a:lnTo>
                      <a:pt x="777" y="393"/>
                    </a:lnTo>
                    <a:lnTo>
                      <a:pt x="774" y="396"/>
                    </a:lnTo>
                    <a:lnTo>
                      <a:pt x="772" y="397"/>
                    </a:lnTo>
                    <a:lnTo>
                      <a:pt x="771" y="399"/>
                    </a:lnTo>
                    <a:lnTo>
                      <a:pt x="768" y="401"/>
                    </a:lnTo>
                    <a:lnTo>
                      <a:pt x="763" y="406"/>
                    </a:lnTo>
                    <a:lnTo>
                      <a:pt x="761" y="407"/>
                    </a:lnTo>
                    <a:lnTo>
                      <a:pt x="752" y="416"/>
                    </a:lnTo>
                    <a:lnTo>
                      <a:pt x="744" y="423"/>
                    </a:lnTo>
                    <a:lnTo>
                      <a:pt x="742" y="425"/>
                    </a:lnTo>
                    <a:lnTo>
                      <a:pt x="741" y="425"/>
                    </a:lnTo>
                    <a:lnTo>
                      <a:pt x="745" y="421"/>
                    </a:lnTo>
                    <a:lnTo>
                      <a:pt x="748" y="419"/>
                    </a:lnTo>
                    <a:lnTo>
                      <a:pt x="754" y="412"/>
                    </a:lnTo>
                    <a:lnTo>
                      <a:pt x="757" y="410"/>
                    </a:lnTo>
                    <a:lnTo>
                      <a:pt x="766" y="401"/>
                    </a:lnTo>
                    <a:lnTo>
                      <a:pt x="768" y="400"/>
                    </a:lnTo>
                    <a:lnTo>
                      <a:pt x="775" y="393"/>
                    </a:lnTo>
                    <a:lnTo>
                      <a:pt x="777" y="392"/>
                    </a:lnTo>
                    <a:lnTo>
                      <a:pt x="778" y="390"/>
                    </a:lnTo>
                    <a:lnTo>
                      <a:pt x="779" y="389"/>
                    </a:lnTo>
                    <a:lnTo>
                      <a:pt x="783" y="387"/>
                    </a:lnTo>
                    <a:lnTo>
                      <a:pt x="785" y="384"/>
                    </a:lnTo>
                    <a:lnTo>
                      <a:pt x="791" y="377"/>
                    </a:lnTo>
                    <a:lnTo>
                      <a:pt x="793" y="376"/>
                    </a:lnTo>
                    <a:lnTo>
                      <a:pt x="794" y="374"/>
                    </a:lnTo>
                    <a:lnTo>
                      <a:pt x="795" y="373"/>
                    </a:lnTo>
                    <a:close/>
                    <a:moveTo>
                      <a:pt x="799" y="371"/>
                    </a:moveTo>
                    <a:lnTo>
                      <a:pt x="801" y="387"/>
                    </a:lnTo>
                    <a:lnTo>
                      <a:pt x="802" y="401"/>
                    </a:lnTo>
                    <a:lnTo>
                      <a:pt x="812" y="393"/>
                    </a:lnTo>
                    <a:lnTo>
                      <a:pt x="822" y="384"/>
                    </a:lnTo>
                    <a:lnTo>
                      <a:pt x="820" y="384"/>
                    </a:lnTo>
                    <a:lnTo>
                      <a:pt x="819" y="383"/>
                    </a:lnTo>
                    <a:lnTo>
                      <a:pt x="818" y="383"/>
                    </a:lnTo>
                    <a:lnTo>
                      <a:pt x="818" y="382"/>
                    </a:lnTo>
                    <a:lnTo>
                      <a:pt x="815" y="381"/>
                    </a:lnTo>
                    <a:lnTo>
                      <a:pt x="813" y="380"/>
                    </a:lnTo>
                    <a:lnTo>
                      <a:pt x="812" y="380"/>
                    </a:lnTo>
                    <a:lnTo>
                      <a:pt x="812" y="379"/>
                    </a:lnTo>
                    <a:lnTo>
                      <a:pt x="811" y="379"/>
                    </a:lnTo>
                    <a:lnTo>
                      <a:pt x="810" y="377"/>
                    </a:lnTo>
                    <a:lnTo>
                      <a:pt x="808" y="377"/>
                    </a:lnTo>
                    <a:lnTo>
                      <a:pt x="806" y="375"/>
                    </a:lnTo>
                    <a:lnTo>
                      <a:pt x="805" y="375"/>
                    </a:lnTo>
                    <a:lnTo>
                      <a:pt x="803" y="374"/>
                    </a:lnTo>
                    <a:lnTo>
                      <a:pt x="801" y="372"/>
                    </a:lnTo>
                    <a:lnTo>
                      <a:pt x="800" y="372"/>
                    </a:lnTo>
                    <a:lnTo>
                      <a:pt x="799" y="371"/>
                    </a:lnTo>
                    <a:close/>
                    <a:moveTo>
                      <a:pt x="283" y="366"/>
                    </a:moveTo>
                    <a:lnTo>
                      <a:pt x="282" y="395"/>
                    </a:lnTo>
                    <a:lnTo>
                      <a:pt x="283" y="422"/>
                    </a:lnTo>
                    <a:lnTo>
                      <a:pt x="309" y="430"/>
                    </a:lnTo>
                    <a:lnTo>
                      <a:pt x="335" y="437"/>
                    </a:lnTo>
                    <a:lnTo>
                      <a:pt x="308" y="403"/>
                    </a:lnTo>
                    <a:lnTo>
                      <a:pt x="283" y="366"/>
                    </a:lnTo>
                    <a:close/>
                    <a:moveTo>
                      <a:pt x="558" y="361"/>
                    </a:moveTo>
                    <a:lnTo>
                      <a:pt x="549" y="385"/>
                    </a:lnTo>
                    <a:lnTo>
                      <a:pt x="544" y="407"/>
                    </a:lnTo>
                    <a:lnTo>
                      <a:pt x="541" y="430"/>
                    </a:lnTo>
                    <a:lnTo>
                      <a:pt x="542" y="450"/>
                    </a:lnTo>
                    <a:lnTo>
                      <a:pt x="546" y="450"/>
                    </a:lnTo>
                    <a:lnTo>
                      <a:pt x="580" y="446"/>
                    </a:lnTo>
                    <a:lnTo>
                      <a:pt x="584" y="445"/>
                    </a:lnTo>
                    <a:lnTo>
                      <a:pt x="587" y="445"/>
                    </a:lnTo>
                    <a:lnTo>
                      <a:pt x="590" y="444"/>
                    </a:lnTo>
                    <a:lnTo>
                      <a:pt x="631" y="436"/>
                    </a:lnTo>
                    <a:lnTo>
                      <a:pt x="632" y="436"/>
                    </a:lnTo>
                    <a:lnTo>
                      <a:pt x="604" y="409"/>
                    </a:lnTo>
                    <a:lnTo>
                      <a:pt x="574" y="380"/>
                    </a:lnTo>
                    <a:lnTo>
                      <a:pt x="574" y="379"/>
                    </a:lnTo>
                    <a:lnTo>
                      <a:pt x="573" y="379"/>
                    </a:lnTo>
                    <a:lnTo>
                      <a:pt x="558" y="361"/>
                    </a:lnTo>
                    <a:close/>
                    <a:moveTo>
                      <a:pt x="848" y="360"/>
                    </a:moveTo>
                    <a:lnTo>
                      <a:pt x="825" y="366"/>
                    </a:lnTo>
                    <a:lnTo>
                      <a:pt x="800" y="371"/>
                    </a:lnTo>
                    <a:lnTo>
                      <a:pt x="801" y="371"/>
                    </a:lnTo>
                    <a:lnTo>
                      <a:pt x="804" y="373"/>
                    </a:lnTo>
                    <a:lnTo>
                      <a:pt x="806" y="374"/>
                    </a:lnTo>
                    <a:lnTo>
                      <a:pt x="807" y="374"/>
                    </a:lnTo>
                    <a:lnTo>
                      <a:pt x="809" y="376"/>
                    </a:lnTo>
                    <a:lnTo>
                      <a:pt x="811" y="376"/>
                    </a:lnTo>
                    <a:lnTo>
                      <a:pt x="812" y="377"/>
                    </a:lnTo>
                    <a:lnTo>
                      <a:pt x="813" y="377"/>
                    </a:lnTo>
                    <a:lnTo>
                      <a:pt x="813" y="379"/>
                    </a:lnTo>
                    <a:lnTo>
                      <a:pt x="814" y="379"/>
                    </a:lnTo>
                    <a:lnTo>
                      <a:pt x="815" y="380"/>
                    </a:lnTo>
                    <a:lnTo>
                      <a:pt x="817" y="381"/>
                    </a:lnTo>
                    <a:lnTo>
                      <a:pt x="818" y="381"/>
                    </a:lnTo>
                    <a:lnTo>
                      <a:pt x="819" y="382"/>
                    </a:lnTo>
                    <a:lnTo>
                      <a:pt x="820" y="382"/>
                    </a:lnTo>
                    <a:lnTo>
                      <a:pt x="823" y="384"/>
                    </a:lnTo>
                    <a:lnTo>
                      <a:pt x="836" y="372"/>
                    </a:lnTo>
                    <a:lnTo>
                      <a:pt x="848" y="360"/>
                    </a:lnTo>
                    <a:close/>
                    <a:moveTo>
                      <a:pt x="557" y="358"/>
                    </a:moveTo>
                    <a:lnTo>
                      <a:pt x="558" y="359"/>
                    </a:lnTo>
                    <a:lnTo>
                      <a:pt x="585" y="388"/>
                    </a:lnTo>
                    <a:lnTo>
                      <a:pt x="609" y="413"/>
                    </a:lnTo>
                    <a:lnTo>
                      <a:pt x="634" y="436"/>
                    </a:lnTo>
                    <a:lnTo>
                      <a:pt x="675" y="424"/>
                    </a:lnTo>
                    <a:lnTo>
                      <a:pt x="716" y="409"/>
                    </a:lnTo>
                    <a:lnTo>
                      <a:pt x="756" y="392"/>
                    </a:lnTo>
                    <a:lnTo>
                      <a:pt x="795" y="371"/>
                    </a:lnTo>
                    <a:lnTo>
                      <a:pt x="771" y="374"/>
                    </a:lnTo>
                    <a:lnTo>
                      <a:pt x="748" y="376"/>
                    </a:lnTo>
                    <a:lnTo>
                      <a:pt x="702" y="377"/>
                    </a:lnTo>
                    <a:lnTo>
                      <a:pt x="654" y="374"/>
                    </a:lnTo>
                    <a:lnTo>
                      <a:pt x="652" y="373"/>
                    </a:lnTo>
                    <a:lnTo>
                      <a:pt x="649" y="373"/>
                    </a:lnTo>
                    <a:lnTo>
                      <a:pt x="646" y="372"/>
                    </a:lnTo>
                    <a:lnTo>
                      <a:pt x="606" y="367"/>
                    </a:lnTo>
                    <a:lnTo>
                      <a:pt x="602" y="366"/>
                    </a:lnTo>
                    <a:lnTo>
                      <a:pt x="598" y="366"/>
                    </a:lnTo>
                    <a:lnTo>
                      <a:pt x="594" y="365"/>
                    </a:lnTo>
                    <a:lnTo>
                      <a:pt x="559" y="358"/>
                    </a:lnTo>
                    <a:lnTo>
                      <a:pt x="559" y="359"/>
                    </a:lnTo>
                    <a:lnTo>
                      <a:pt x="558" y="359"/>
                    </a:lnTo>
                    <a:lnTo>
                      <a:pt x="558" y="358"/>
                    </a:lnTo>
                    <a:lnTo>
                      <a:pt x="557" y="358"/>
                    </a:lnTo>
                    <a:close/>
                    <a:moveTo>
                      <a:pt x="552" y="356"/>
                    </a:moveTo>
                    <a:lnTo>
                      <a:pt x="511" y="379"/>
                    </a:lnTo>
                    <a:lnTo>
                      <a:pt x="470" y="397"/>
                    </a:lnTo>
                    <a:lnTo>
                      <a:pt x="430" y="413"/>
                    </a:lnTo>
                    <a:lnTo>
                      <a:pt x="390" y="426"/>
                    </a:lnTo>
                    <a:lnTo>
                      <a:pt x="363" y="433"/>
                    </a:lnTo>
                    <a:lnTo>
                      <a:pt x="338" y="438"/>
                    </a:lnTo>
                    <a:lnTo>
                      <a:pt x="340" y="438"/>
                    </a:lnTo>
                    <a:lnTo>
                      <a:pt x="381" y="446"/>
                    </a:lnTo>
                    <a:lnTo>
                      <a:pt x="386" y="446"/>
                    </a:lnTo>
                    <a:lnTo>
                      <a:pt x="394" y="448"/>
                    </a:lnTo>
                    <a:lnTo>
                      <a:pt x="430" y="451"/>
                    </a:lnTo>
                    <a:lnTo>
                      <a:pt x="434" y="452"/>
                    </a:lnTo>
                    <a:lnTo>
                      <a:pt x="440" y="452"/>
                    </a:lnTo>
                    <a:lnTo>
                      <a:pt x="464" y="453"/>
                    </a:lnTo>
                    <a:lnTo>
                      <a:pt x="492" y="453"/>
                    </a:lnTo>
                    <a:lnTo>
                      <a:pt x="535" y="451"/>
                    </a:lnTo>
                    <a:lnTo>
                      <a:pt x="539" y="451"/>
                    </a:lnTo>
                    <a:lnTo>
                      <a:pt x="541" y="450"/>
                    </a:lnTo>
                    <a:lnTo>
                      <a:pt x="540" y="430"/>
                    </a:lnTo>
                    <a:lnTo>
                      <a:pt x="543" y="407"/>
                    </a:lnTo>
                    <a:lnTo>
                      <a:pt x="548" y="385"/>
                    </a:lnTo>
                    <a:lnTo>
                      <a:pt x="557" y="360"/>
                    </a:lnTo>
                    <a:lnTo>
                      <a:pt x="556" y="359"/>
                    </a:lnTo>
                    <a:lnTo>
                      <a:pt x="555" y="357"/>
                    </a:lnTo>
                    <a:lnTo>
                      <a:pt x="554" y="357"/>
                    </a:lnTo>
                    <a:lnTo>
                      <a:pt x="552" y="356"/>
                    </a:lnTo>
                    <a:close/>
                    <a:moveTo>
                      <a:pt x="561" y="351"/>
                    </a:moveTo>
                    <a:lnTo>
                      <a:pt x="555" y="355"/>
                    </a:lnTo>
                    <a:lnTo>
                      <a:pt x="555" y="356"/>
                    </a:lnTo>
                    <a:lnTo>
                      <a:pt x="557" y="356"/>
                    </a:lnTo>
                    <a:lnTo>
                      <a:pt x="558" y="357"/>
                    </a:lnTo>
                    <a:lnTo>
                      <a:pt x="561" y="351"/>
                    </a:lnTo>
                    <a:close/>
                    <a:moveTo>
                      <a:pt x="144" y="351"/>
                    </a:moveTo>
                    <a:lnTo>
                      <a:pt x="146" y="354"/>
                    </a:lnTo>
                    <a:lnTo>
                      <a:pt x="147" y="357"/>
                    </a:lnTo>
                    <a:lnTo>
                      <a:pt x="149" y="360"/>
                    </a:lnTo>
                    <a:lnTo>
                      <a:pt x="150" y="363"/>
                    </a:lnTo>
                    <a:lnTo>
                      <a:pt x="151" y="365"/>
                    </a:lnTo>
                    <a:lnTo>
                      <a:pt x="151" y="368"/>
                    </a:lnTo>
                    <a:lnTo>
                      <a:pt x="149" y="371"/>
                    </a:lnTo>
                    <a:lnTo>
                      <a:pt x="148" y="374"/>
                    </a:lnTo>
                    <a:lnTo>
                      <a:pt x="146" y="377"/>
                    </a:lnTo>
                    <a:lnTo>
                      <a:pt x="145" y="381"/>
                    </a:lnTo>
                    <a:lnTo>
                      <a:pt x="143" y="389"/>
                    </a:lnTo>
                    <a:lnTo>
                      <a:pt x="142" y="392"/>
                    </a:lnTo>
                    <a:lnTo>
                      <a:pt x="143" y="393"/>
                    </a:lnTo>
                    <a:lnTo>
                      <a:pt x="158" y="412"/>
                    </a:lnTo>
                    <a:lnTo>
                      <a:pt x="160" y="414"/>
                    </a:lnTo>
                    <a:lnTo>
                      <a:pt x="173" y="421"/>
                    </a:lnTo>
                    <a:lnTo>
                      <a:pt x="186" y="427"/>
                    </a:lnTo>
                    <a:lnTo>
                      <a:pt x="188" y="427"/>
                    </a:lnTo>
                    <a:lnTo>
                      <a:pt x="201" y="432"/>
                    </a:lnTo>
                    <a:lnTo>
                      <a:pt x="216" y="436"/>
                    </a:lnTo>
                    <a:lnTo>
                      <a:pt x="218" y="436"/>
                    </a:lnTo>
                    <a:lnTo>
                      <a:pt x="241" y="439"/>
                    </a:lnTo>
                    <a:lnTo>
                      <a:pt x="246" y="440"/>
                    </a:lnTo>
                    <a:lnTo>
                      <a:pt x="252" y="440"/>
                    </a:lnTo>
                    <a:lnTo>
                      <a:pt x="282" y="441"/>
                    </a:lnTo>
                    <a:lnTo>
                      <a:pt x="285" y="441"/>
                    </a:lnTo>
                    <a:lnTo>
                      <a:pt x="282" y="426"/>
                    </a:lnTo>
                    <a:lnTo>
                      <a:pt x="282" y="423"/>
                    </a:lnTo>
                    <a:lnTo>
                      <a:pt x="243" y="408"/>
                    </a:lnTo>
                    <a:lnTo>
                      <a:pt x="206" y="390"/>
                    </a:lnTo>
                    <a:lnTo>
                      <a:pt x="209" y="403"/>
                    </a:lnTo>
                    <a:lnTo>
                      <a:pt x="214" y="416"/>
                    </a:lnTo>
                    <a:lnTo>
                      <a:pt x="215" y="419"/>
                    </a:lnTo>
                    <a:lnTo>
                      <a:pt x="215" y="423"/>
                    </a:lnTo>
                    <a:lnTo>
                      <a:pt x="213" y="427"/>
                    </a:lnTo>
                    <a:lnTo>
                      <a:pt x="211" y="428"/>
                    </a:lnTo>
                    <a:lnTo>
                      <a:pt x="208" y="428"/>
                    </a:lnTo>
                    <a:lnTo>
                      <a:pt x="206" y="427"/>
                    </a:lnTo>
                    <a:lnTo>
                      <a:pt x="201" y="423"/>
                    </a:lnTo>
                    <a:lnTo>
                      <a:pt x="195" y="417"/>
                    </a:lnTo>
                    <a:lnTo>
                      <a:pt x="190" y="412"/>
                    </a:lnTo>
                    <a:lnTo>
                      <a:pt x="188" y="406"/>
                    </a:lnTo>
                    <a:lnTo>
                      <a:pt x="186" y="397"/>
                    </a:lnTo>
                    <a:lnTo>
                      <a:pt x="183" y="389"/>
                    </a:lnTo>
                    <a:lnTo>
                      <a:pt x="177" y="381"/>
                    </a:lnTo>
                    <a:lnTo>
                      <a:pt x="175" y="377"/>
                    </a:lnTo>
                    <a:lnTo>
                      <a:pt x="174" y="375"/>
                    </a:lnTo>
                    <a:lnTo>
                      <a:pt x="174" y="371"/>
                    </a:lnTo>
                    <a:lnTo>
                      <a:pt x="158" y="361"/>
                    </a:lnTo>
                    <a:lnTo>
                      <a:pt x="144" y="351"/>
                    </a:lnTo>
                    <a:close/>
                    <a:moveTo>
                      <a:pt x="758" y="347"/>
                    </a:moveTo>
                    <a:lnTo>
                      <a:pt x="757" y="349"/>
                    </a:lnTo>
                    <a:lnTo>
                      <a:pt x="753" y="351"/>
                    </a:lnTo>
                    <a:lnTo>
                      <a:pt x="749" y="352"/>
                    </a:lnTo>
                    <a:lnTo>
                      <a:pt x="744" y="353"/>
                    </a:lnTo>
                    <a:lnTo>
                      <a:pt x="738" y="355"/>
                    </a:lnTo>
                    <a:lnTo>
                      <a:pt x="734" y="358"/>
                    </a:lnTo>
                    <a:lnTo>
                      <a:pt x="732" y="360"/>
                    </a:lnTo>
                    <a:lnTo>
                      <a:pt x="731" y="363"/>
                    </a:lnTo>
                    <a:lnTo>
                      <a:pt x="730" y="365"/>
                    </a:lnTo>
                    <a:lnTo>
                      <a:pt x="728" y="367"/>
                    </a:lnTo>
                    <a:lnTo>
                      <a:pt x="725" y="369"/>
                    </a:lnTo>
                    <a:lnTo>
                      <a:pt x="719" y="372"/>
                    </a:lnTo>
                    <a:lnTo>
                      <a:pt x="712" y="375"/>
                    </a:lnTo>
                    <a:lnTo>
                      <a:pt x="706" y="375"/>
                    </a:lnTo>
                    <a:lnTo>
                      <a:pt x="708" y="376"/>
                    </a:lnTo>
                    <a:lnTo>
                      <a:pt x="711" y="376"/>
                    </a:lnTo>
                    <a:lnTo>
                      <a:pt x="735" y="375"/>
                    </a:lnTo>
                    <a:lnTo>
                      <a:pt x="740" y="375"/>
                    </a:lnTo>
                    <a:lnTo>
                      <a:pt x="768" y="373"/>
                    </a:lnTo>
                    <a:lnTo>
                      <a:pt x="797" y="370"/>
                    </a:lnTo>
                    <a:lnTo>
                      <a:pt x="796" y="369"/>
                    </a:lnTo>
                    <a:lnTo>
                      <a:pt x="794" y="368"/>
                    </a:lnTo>
                    <a:lnTo>
                      <a:pt x="793" y="368"/>
                    </a:lnTo>
                    <a:lnTo>
                      <a:pt x="792" y="367"/>
                    </a:lnTo>
                    <a:lnTo>
                      <a:pt x="790" y="366"/>
                    </a:lnTo>
                    <a:lnTo>
                      <a:pt x="787" y="364"/>
                    </a:lnTo>
                    <a:lnTo>
                      <a:pt x="783" y="362"/>
                    </a:lnTo>
                    <a:lnTo>
                      <a:pt x="779" y="360"/>
                    </a:lnTo>
                    <a:lnTo>
                      <a:pt x="777" y="359"/>
                    </a:lnTo>
                    <a:lnTo>
                      <a:pt x="775" y="357"/>
                    </a:lnTo>
                    <a:lnTo>
                      <a:pt x="772" y="356"/>
                    </a:lnTo>
                    <a:lnTo>
                      <a:pt x="770" y="354"/>
                    </a:lnTo>
                    <a:lnTo>
                      <a:pt x="769" y="354"/>
                    </a:lnTo>
                    <a:lnTo>
                      <a:pt x="763" y="350"/>
                    </a:lnTo>
                    <a:lnTo>
                      <a:pt x="761" y="349"/>
                    </a:lnTo>
                    <a:lnTo>
                      <a:pt x="758" y="347"/>
                    </a:lnTo>
                    <a:close/>
                    <a:moveTo>
                      <a:pt x="93" y="337"/>
                    </a:moveTo>
                    <a:lnTo>
                      <a:pt x="96" y="346"/>
                    </a:lnTo>
                    <a:lnTo>
                      <a:pt x="100" y="353"/>
                    </a:lnTo>
                    <a:lnTo>
                      <a:pt x="101" y="355"/>
                    </a:lnTo>
                    <a:lnTo>
                      <a:pt x="101" y="356"/>
                    </a:lnTo>
                    <a:lnTo>
                      <a:pt x="102" y="357"/>
                    </a:lnTo>
                    <a:lnTo>
                      <a:pt x="141" y="402"/>
                    </a:lnTo>
                    <a:lnTo>
                      <a:pt x="142" y="402"/>
                    </a:lnTo>
                    <a:lnTo>
                      <a:pt x="144" y="404"/>
                    </a:lnTo>
                    <a:lnTo>
                      <a:pt x="146" y="405"/>
                    </a:lnTo>
                    <a:lnTo>
                      <a:pt x="148" y="407"/>
                    </a:lnTo>
                    <a:lnTo>
                      <a:pt x="150" y="408"/>
                    </a:lnTo>
                    <a:lnTo>
                      <a:pt x="152" y="410"/>
                    </a:lnTo>
                    <a:lnTo>
                      <a:pt x="154" y="411"/>
                    </a:lnTo>
                    <a:lnTo>
                      <a:pt x="156" y="411"/>
                    </a:lnTo>
                    <a:lnTo>
                      <a:pt x="151" y="406"/>
                    </a:lnTo>
                    <a:lnTo>
                      <a:pt x="148" y="402"/>
                    </a:lnTo>
                    <a:lnTo>
                      <a:pt x="144" y="397"/>
                    </a:lnTo>
                    <a:lnTo>
                      <a:pt x="144" y="396"/>
                    </a:lnTo>
                    <a:lnTo>
                      <a:pt x="143" y="396"/>
                    </a:lnTo>
                    <a:lnTo>
                      <a:pt x="143" y="395"/>
                    </a:lnTo>
                    <a:lnTo>
                      <a:pt x="142" y="394"/>
                    </a:lnTo>
                    <a:lnTo>
                      <a:pt x="142" y="395"/>
                    </a:lnTo>
                    <a:lnTo>
                      <a:pt x="144" y="399"/>
                    </a:lnTo>
                    <a:lnTo>
                      <a:pt x="117" y="369"/>
                    </a:lnTo>
                    <a:lnTo>
                      <a:pt x="93" y="337"/>
                    </a:lnTo>
                    <a:close/>
                    <a:moveTo>
                      <a:pt x="876" y="333"/>
                    </a:moveTo>
                    <a:lnTo>
                      <a:pt x="852" y="358"/>
                    </a:lnTo>
                    <a:lnTo>
                      <a:pt x="868" y="353"/>
                    </a:lnTo>
                    <a:lnTo>
                      <a:pt x="882" y="347"/>
                    </a:lnTo>
                    <a:lnTo>
                      <a:pt x="879" y="341"/>
                    </a:lnTo>
                    <a:lnTo>
                      <a:pt x="876" y="333"/>
                    </a:lnTo>
                    <a:close/>
                    <a:moveTo>
                      <a:pt x="868" y="324"/>
                    </a:moveTo>
                    <a:lnTo>
                      <a:pt x="836" y="348"/>
                    </a:lnTo>
                    <a:lnTo>
                      <a:pt x="801" y="369"/>
                    </a:lnTo>
                    <a:lnTo>
                      <a:pt x="827" y="364"/>
                    </a:lnTo>
                    <a:lnTo>
                      <a:pt x="849" y="358"/>
                    </a:lnTo>
                    <a:lnTo>
                      <a:pt x="875" y="332"/>
                    </a:lnTo>
                    <a:lnTo>
                      <a:pt x="874" y="330"/>
                    </a:lnTo>
                    <a:lnTo>
                      <a:pt x="872" y="327"/>
                    </a:lnTo>
                    <a:lnTo>
                      <a:pt x="871" y="325"/>
                    </a:lnTo>
                    <a:lnTo>
                      <a:pt x="870" y="325"/>
                    </a:lnTo>
                    <a:lnTo>
                      <a:pt x="868" y="324"/>
                    </a:lnTo>
                    <a:close/>
                    <a:moveTo>
                      <a:pt x="788" y="320"/>
                    </a:moveTo>
                    <a:lnTo>
                      <a:pt x="784" y="324"/>
                    </a:lnTo>
                    <a:lnTo>
                      <a:pt x="778" y="327"/>
                    </a:lnTo>
                    <a:lnTo>
                      <a:pt x="774" y="330"/>
                    </a:lnTo>
                    <a:lnTo>
                      <a:pt x="769" y="334"/>
                    </a:lnTo>
                    <a:lnTo>
                      <a:pt x="764" y="337"/>
                    </a:lnTo>
                    <a:lnTo>
                      <a:pt x="762" y="340"/>
                    </a:lnTo>
                    <a:lnTo>
                      <a:pt x="761" y="343"/>
                    </a:lnTo>
                    <a:lnTo>
                      <a:pt x="759" y="346"/>
                    </a:lnTo>
                    <a:lnTo>
                      <a:pt x="762" y="348"/>
                    </a:lnTo>
                    <a:lnTo>
                      <a:pt x="764" y="349"/>
                    </a:lnTo>
                    <a:lnTo>
                      <a:pt x="770" y="353"/>
                    </a:lnTo>
                    <a:lnTo>
                      <a:pt x="795" y="367"/>
                    </a:lnTo>
                    <a:lnTo>
                      <a:pt x="797" y="368"/>
                    </a:lnTo>
                    <a:lnTo>
                      <a:pt x="798" y="369"/>
                    </a:lnTo>
                    <a:lnTo>
                      <a:pt x="793" y="346"/>
                    </a:lnTo>
                    <a:lnTo>
                      <a:pt x="788" y="320"/>
                    </a:lnTo>
                    <a:close/>
                    <a:moveTo>
                      <a:pt x="891" y="314"/>
                    </a:moveTo>
                    <a:lnTo>
                      <a:pt x="888" y="317"/>
                    </a:lnTo>
                    <a:lnTo>
                      <a:pt x="887" y="319"/>
                    </a:lnTo>
                    <a:lnTo>
                      <a:pt x="885" y="321"/>
                    </a:lnTo>
                    <a:lnTo>
                      <a:pt x="881" y="323"/>
                    </a:lnTo>
                    <a:lnTo>
                      <a:pt x="879" y="322"/>
                    </a:lnTo>
                    <a:lnTo>
                      <a:pt x="878" y="322"/>
                    </a:lnTo>
                    <a:lnTo>
                      <a:pt x="876" y="323"/>
                    </a:lnTo>
                    <a:lnTo>
                      <a:pt x="874" y="323"/>
                    </a:lnTo>
                    <a:lnTo>
                      <a:pt x="872" y="324"/>
                    </a:lnTo>
                    <a:lnTo>
                      <a:pt x="874" y="327"/>
                    </a:lnTo>
                    <a:lnTo>
                      <a:pt x="876" y="331"/>
                    </a:lnTo>
                    <a:lnTo>
                      <a:pt x="884" y="323"/>
                    </a:lnTo>
                    <a:lnTo>
                      <a:pt x="891" y="314"/>
                    </a:lnTo>
                    <a:close/>
                    <a:moveTo>
                      <a:pt x="850" y="310"/>
                    </a:moveTo>
                    <a:lnTo>
                      <a:pt x="849" y="312"/>
                    </a:lnTo>
                    <a:lnTo>
                      <a:pt x="849" y="314"/>
                    </a:lnTo>
                    <a:lnTo>
                      <a:pt x="848" y="316"/>
                    </a:lnTo>
                    <a:lnTo>
                      <a:pt x="847" y="317"/>
                    </a:lnTo>
                    <a:lnTo>
                      <a:pt x="845" y="318"/>
                    </a:lnTo>
                    <a:lnTo>
                      <a:pt x="846" y="317"/>
                    </a:lnTo>
                    <a:lnTo>
                      <a:pt x="846" y="314"/>
                    </a:lnTo>
                    <a:lnTo>
                      <a:pt x="845" y="316"/>
                    </a:lnTo>
                    <a:lnTo>
                      <a:pt x="843" y="318"/>
                    </a:lnTo>
                    <a:lnTo>
                      <a:pt x="843" y="319"/>
                    </a:lnTo>
                    <a:lnTo>
                      <a:pt x="842" y="320"/>
                    </a:lnTo>
                    <a:lnTo>
                      <a:pt x="830" y="335"/>
                    </a:lnTo>
                    <a:lnTo>
                      <a:pt x="829" y="336"/>
                    </a:lnTo>
                    <a:lnTo>
                      <a:pt x="829" y="337"/>
                    </a:lnTo>
                    <a:lnTo>
                      <a:pt x="828" y="337"/>
                    </a:lnTo>
                    <a:lnTo>
                      <a:pt x="815" y="353"/>
                    </a:lnTo>
                    <a:lnTo>
                      <a:pt x="813" y="355"/>
                    </a:lnTo>
                    <a:lnTo>
                      <a:pt x="807" y="362"/>
                    </a:lnTo>
                    <a:lnTo>
                      <a:pt x="802" y="368"/>
                    </a:lnTo>
                    <a:lnTo>
                      <a:pt x="835" y="347"/>
                    </a:lnTo>
                    <a:lnTo>
                      <a:pt x="866" y="323"/>
                    </a:lnTo>
                    <a:lnTo>
                      <a:pt x="865" y="323"/>
                    </a:lnTo>
                    <a:lnTo>
                      <a:pt x="863" y="321"/>
                    </a:lnTo>
                    <a:lnTo>
                      <a:pt x="860" y="317"/>
                    </a:lnTo>
                    <a:lnTo>
                      <a:pt x="858" y="316"/>
                    </a:lnTo>
                    <a:lnTo>
                      <a:pt x="857" y="316"/>
                    </a:lnTo>
                    <a:lnTo>
                      <a:pt x="856" y="317"/>
                    </a:lnTo>
                    <a:lnTo>
                      <a:pt x="854" y="317"/>
                    </a:lnTo>
                    <a:lnTo>
                      <a:pt x="853" y="316"/>
                    </a:lnTo>
                    <a:lnTo>
                      <a:pt x="852" y="314"/>
                    </a:lnTo>
                    <a:lnTo>
                      <a:pt x="851" y="313"/>
                    </a:lnTo>
                    <a:lnTo>
                      <a:pt x="850" y="311"/>
                    </a:lnTo>
                    <a:lnTo>
                      <a:pt x="850" y="310"/>
                    </a:lnTo>
                    <a:close/>
                    <a:moveTo>
                      <a:pt x="817" y="308"/>
                    </a:moveTo>
                    <a:lnTo>
                      <a:pt x="814" y="309"/>
                    </a:lnTo>
                    <a:lnTo>
                      <a:pt x="806" y="310"/>
                    </a:lnTo>
                    <a:lnTo>
                      <a:pt x="797" y="314"/>
                    </a:lnTo>
                    <a:lnTo>
                      <a:pt x="789" y="319"/>
                    </a:lnTo>
                    <a:lnTo>
                      <a:pt x="795" y="345"/>
                    </a:lnTo>
                    <a:lnTo>
                      <a:pt x="799" y="368"/>
                    </a:lnTo>
                    <a:lnTo>
                      <a:pt x="810" y="339"/>
                    </a:lnTo>
                    <a:lnTo>
                      <a:pt x="820" y="308"/>
                    </a:lnTo>
                    <a:lnTo>
                      <a:pt x="817" y="308"/>
                    </a:lnTo>
                    <a:close/>
                    <a:moveTo>
                      <a:pt x="847" y="303"/>
                    </a:moveTo>
                    <a:lnTo>
                      <a:pt x="845" y="307"/>
                    </a:lnTo>
                    <a:lnTo>
                      <a:pt x="839" y="317"/>
                    </a:lnTo>
                    <a:lnTo>
                      <a:pt x="836" y="320"/>
                    </a:lnTo>
                    <a:lnTo>
                      <a:pt x="834" y="319"/>
                    </a:lnTo>
                    <a:lnTo>
                      <a:pt x="832" y="317"/>
                    </a:lnTo>
                    <a:lnTo>
                      <a:pt x="830" y="314"/>
                    </a:lnTo>
                    <a:lnTo>
                      <a:pt x="828" y="312"/>
                    </a:lnTo>
                    <a:lnTo>
                      <a:pt x="825" y="310"/>
                    </a:lnTo>
                    <a:lnTo>
                      <a:pt x="822" y="309"/>
                    </a:lnTo>
                    <a:lnTo>
                      <a:pt x="811" y="339"/>
                    </a:lnTo>
                    <a:lnTo>
                      <a:pt x="800" y="367"/>
                    </a:lnTo>
                    <a:lnTo>
                      <a:pt x="804" y="364"/>
                    </a:lnTo>
                    <a:lnTo>
                      <a:pt x="807" y="360"/>
                    </a:lnTo>
                    <a:lnTo>
                      <a:pt x="811" y="356"/>
                    </a:lnTo>
                    <a:lnTo>
                      <a:pt x="812" y="354"/>
                    </a:lnTo>
                    <a:lnTo>
                      <a:pt x="814" y="353"/>
                    </a:lnTo>
                    <a:lnTo>
                      <a:pt x="815" y="351"/>
                    </a:lnTo>
                    <a:lnTo>
                      <a:pt x="820" y="346"/>
                    </a:lnTo>
                    <a:lnTo>
                      <a:pt x="825" y="341"/>
                    </a:lnTo>
                    <a:lnTo>
                      <a:pt x="827" y="336"/>
                    </a:lnTo>
                    <a:lnTo>
                      <a:pt x="833" y="330"/>
                    </a:lnTo>
                    <a:lnTo>
                      <a:pt x="835" y="327"/>
                    </a:lnTo>
                    <a:lnTo>
                      <a:pt x="836" y="325"/>
                    </a:lnTo>
                    <a:lnTo>
                      <a:pt x="838" y="322"/>
                    </a:lnTo>
                    <a:lnTo>
                      <a:pt x="841" y="319"/>
                    </a:lnTo>
                    <a:lnTo>
                      <a:pt x="844" y="315"/>
                    </a:lnTo>
                    <a:lnTo>
                      <a:pt x="846" y="312"/>
                    </a:lnTo>
                    <a:lnTo>
                      <a:pt x="846" y="309"/>
                    </a:lnTo>
                    <a:lnTo>
                      <a:pt x="847" y="306"/>
                    </a:lnTo>
                    <a:lnTo>
                      <a:pt x="847" y="303"/>
                    </a:lnTo>
                    <a:close/>
                    <a:moveTo>
                      <a:pt x="957" y="296"/>
                    </a:moveTo>
                    <a:lnTo>
                      <a:pt x="938" y="315"/>
                    </a:lnTo>
                    <a:lnTo>
                      <a:pt x="936" y="316"/>
                    </a:lnTo>
                    <a:lnTo>
                      <a:pt x="917" y="329"/>
                    </a:lnTo>
                    <a:lnTo>
                      <a:pt x="911" y="333"/>
                    </a:lnTo>
                    <a:lnTo>
                      <a:pt x="910" y="333"/>
                    </a:lnTo>
                    <a:lnTo>
                      <a:pt x="910" y="334"/>
                    </a:lnTo>
                    <a:lnTo>
                      <a:pt x="909" y="334"/>
                    </a:lnTo>
                    <a:lnTo>
                      <a:pt x="907" y="337"/>
                    </a:lnTo>
                    <a:lnTo>
                      <a:pt x="905" y="340"/>
                    </a:lnTo>
                    <a:lnTo>
                      <a:pt x="901" y="341"/>
                    </a:lnTo>
                    <a:lnTo>
                      <a:pt x="899" y="341"/>
                    </a:lnTo>
                    <a:lnTo>
                      <a:pt x="899" y="340"/>
                    </a:lnTo>
                    <a:lnTo>
                      <a:pt x="898" y="340"/>
                    </a:lnTo>
                    <a:lnTo>
                      <a:pt x="894" y="342"/>
                    </a:lnTo>
                    <a:lnTo>
                      <a:pt x="889" y="345"/>
                    </a:lnTo>
                    <a:lnTo>
                      <a:pt x="885" y="347"/>
                    </a:lnTo>
                    <a:lnTo>
                      <a:pt x="884" y="347"/>
                    </a:lnTo>
                    <a:lnTo>
                      <a:pt x="891" y="364"/>
                    </a:lnTo>
                    <a:lnTo>
                      <a:pt x="894" y="377"/>
                    </a:lnTo>
                    <a:lnTo>
                      <a:pt x="894" y="380"/>
                    </a:lnTo>
                    <a:lnTo>
                      <a:pt x="893" y="377"/>
                    </a:lnTo>
                    <a:lnTo>
                      <a:pt x="893" y="376"/>
                    </a:lnTo>
                    <a:lnTo>
                      <a:pt x="890" y="363"/>
                    </a:lnTo>
                    <a:lnTo>
                      <a:pt x="883" y="348"/>
                    </a:lnTo>
                    <a:lnTo>
                      <a:pt x="850" y="359"/>
                    </a:lnTo>
                    <a:lnTo>
                      <a:pt x="825" y="384"/>
                    </a:lnTo>
                    <a:lnTo>
                      <a:pt x="826" y="385"/>
                    </a:lnTo>
                    <a:lnTo>
                      <a:pt x="828" y="386"/>
                    </a:lnTo>
                    <a:lnTo>
                      <a:pt x="829" y="386"/>
                    </a:lnTo>
                    <a:lnTo>
                      <a:pt x="831" y="387"/>
                    </a:lnTo>
                    <a:lnTo>
                      <a:pt x="832" y="388"/>
                    </a:lnTo>
                    <a:lnTo>
                      <a:pt x="834" y="388"/>
                    </a:lnTo>
                    <a:lnTo>
                      <a:pt x="836" y="390"/>
                    </a:lnTo>
                    <a:lnTo>
                      <a:pt x="837" y="390"/>
                    </a:lnTo>
                    <a:lnTo>
                      <a:pt x="839" y="391"/>
                    </a:lnTo>
                    <a:lnTo>
                      <a:pt x="840" y="391"/>
                    </a:lnTo>
                    <a:lnTo>
                      <a:pt x="841" y="392"/>
                    </a:lnTo>
                    <a:lnTo>
                      <a:pt x="843" y="392"/>
                    </a:lnTo>
                    <a:lnTo>
                      <a:pt x="845" y="393"/>
                    </a:lnTo>
                    <a:lnTo>
                      <a:pt x="846" y="394"/>
                    </a:lnTo>
                    <a:lnTo>
                      <a:pt x="848" y="394"/>
                    </a:lnTo>
                    <a:lnTo>
                      <a:pt x="850" y="395"/>
                    </a:lnTo>
                    <a:lnTo>
                      <a:pt x="851" y="396"/>
                    </a:lnTo>
                    <a:lnTo>
                      <a:pt x="853" y="396"/>
                    </a:lnTo>
                    <a:lnTo>
                      <a:pt x="855" y="397"/>
                    </a:lnTo>
                    <a:lnTo>
                      <a:pt x="857" y="397"/>
                    </a:lnTo>
                    <a:lnTo>
                      <a:pt x="859" y="398"/>
                    </a:lnTo>
                    <a:lnTo>
                      <a:pt x="862" y="398"/>
                    </a:lnTo>
                    <a:lnTo>
                      <a:pt x="862" y="399"/>
                    </a:lnTo>
                    <a:lnTo>
                      <a:pt x="866" y="399"/>
                    </a:lnTo>
                    <a:lnTo>
                      <a:pt x="868" y="400"/>
                    </a:lnTo>
                    <a:lnTo>
                      <a:pt x="873" y="400"/>
                    </a:lnTo>
                    <a:lnTo>
                      <a:pt x="873" y="401"/>
                    </a:lnTo>
                    <a:lnTo>
                      <a:pt x="880" y="401"/>
                    </a:lnTo>
                    <a:lnTo>
                      <a:pt x="882" y="400"/>
                    </a:lnTo>
                    <a:lnTo>
                      <a:pt x="884" y="400"/>
                    </a:lnTo>
                    <a:lnTo>
                      <a:pt x="884" y="399"/>
                    </a:lnTo>
                    <a:lnTo>
                      <a:pt x="886" y="399"/>
                    </a:lnTo>
                    <a:lnTo>
                      <a:pt x="891" y="394"/>
                    </a:lnTo>
                    <a:lnTo>
                      <a:pt x="892" y="392"/>
                    </a:lnTo>
                    <a:lnTo>
                      <a:pt x="893" y="392"/>
                    </a:lnTo>
                    <a:lnTo>
                      <a:pt x="893" y="389"/>
                    </a:lnTo>
                    <a:lnTo>
                      <a:pt x="894" y="389"/>
                    </a:lnTo>
                    <a:lnTo>
                      <a:pt x="894" y="390"/>
                    </a:lnTo>
                    <a:lnTo>
                      <a:pt x="920" y="359"/>
                    </a:lnTo>
                    <a:lnTo>
                      <a:pt x="940" y="328"/>
                    </a:lnTo>
                    <a:lnTo>
                      <a:pt x="957" y="296"/>
                    </a:lnTo>
                    <a:close/>
                    <a:moveTo>
                      <a:pt x="665" y="279"/>
                    </a:moveTo>
                    <a:lnTo>
                      <a:pt x="665" y="280"/>
                    </a:lnTo>
                    <a:lnTo>
                      <a:pt x="661" y="282"/>
                    </a:lnTo>
                    <a:lnTo>
                      <a:pt x="657" y="285"/>
                    </a:lnTo>
                    <a:lnTo>
                      <a:pt x="654" y="287"/>
                    </a:lnTo>
                    <a:lnTo>
                      <a:pt x="652" y="289"/>
                    </a:lnTo>
                    <a:lnTo>
                      <a:pt x="650" y="290"/>
                    </a:lnTo>
                    <a:lnTo>
                      <a:pt x="647" y="293"/>
                    </a:lnTo>
                    <a:lnTo>
                      <a:pt x="643" y="296"/>
                    </a:lnTo>
                    <a:lnTo>
                      <a:pt x="640" y="298"/>
                    </a:lnTo>
                    <a:lnTo>
                      <a:pt x="639" y="300"/>
                    </a:lnTo>
                    <a:lnTo>
                      <a:pt x="637" y="301"/>
                    </a:lnTo>
                    <a:lnTo>
                      <a:pt x="625" y="310"/>
                    </a:lnTo>
                    <a:lnTo>
                      <a:pt x="624" y="311"/>
                    </a:lnTo>
                    <a:lnTo>
                      <a:pt x="623" y="311"/>
                    </a:lnTo>
                    <a:lnTo>
                      <a:pt x="610" y="320"/>
                    </a:lnTo>
                    <a:lnTo>
                      <a:pt x="609" y="320"/>
                    </a:lnTo>
                    <a:lnTo>
                      <a:pt x="609" y="321"/>
                    </a:lnTo>
                    <a:lnTo>
                      <a:pt x="605" y="323"/>
                    </a:lnTo>
                    <a:lnTo>
                      <a:pt x="602" y="325"/>
                    </a:lnTo>
                    <a:lnTo>
                      <a:pt x="598" y="328"/>
                    </a:lnTo>
                    <a:lnTo>
                      <a:pt x="580" y="341"/>
                    </a:lnTo>
                    <a:lnTo>
                      <a:pt x="573" y="344"/>
                    </a:lnTo>
                    <a:lnTo>
                      <a:pt x="563" y="350"/>
                    </a:lnTo>
                    <a:lnTo>
                      <a:pt x="562" y="354"/>
                    </a:lnTo>
                    <a:lnTo>
                      <a:pt x="560" y="357"/>
                    </a:lnTo>
                    <a:lnTo>
                      <a:pt x="567" y="359"/>
                    </a:lnTo>
                    <a:lnTo>
                      <a:pt x="574" y="360"/>
                    </a:lnTo>
                    <a:lnTo>
                      <a:pt x="582" y="362"/>
                    </a:lnTo>
                    <a:lnTo>
                      <a:pt x="589" y="363"/>
                    </a:lnTo>
                    <a:lnTo>
                      <a:pt x="606" y="366"/>
                    </a:lnTo>
                    <a:lnTo>
                      <a:pt x="610" y="367"/>
                    </a:lnTo>
                    <a:lnTo>
                      <a:pt x="615" y="367"/>
                    </a:lnTo>
                    <a:lnTo>
                      <a:pt x="620" y="368"/>
                    </a:lnTo>
                    <a:lnTo>
                      <a:pt x="638" y="370"/>
                    </a:lnTo>
                    <a:lnTo>
                      <a:pt x="650" y="372"/>
                    </a:lnTo>
                    <a:lnTo>
                      <a:pt x="671" y="374"/>
                    </a:lnTo>
                    <a:lnTo>
                      <a:pt x="681" y="374"/>
                    </a:lnTo>
                    <a:lnTo>
                      <a:pt x="703" y="375"/>
                    </a:lnTo>
                    <a:lnTo>
                      <a:pt x="705" y="375"/>
                    </a:lnTo>
                    <a:lnTo>
                      <a:pt x="704" y="374"/>
                    </a:lnTo>
                    <a:lnTo>
                      <a:pt x="700" y="374"/>
                    </a:lnTo>
                    <a:lnTo>
                      <a:pt x="698" y="373"/>
                    </a:lnTo>
                    <a:lnTo>
                      <a:pt x="700" y="372"/>
                    </a:lnTo>
                    <a:lnTo>
                      <a:pt x="701" y="365"/>
                    </a:lnTo>
                    <a:lnTo>
                      <a:pt x="700" y="358"/>
                    </a:lnTo>
                    <a:lnTo>
                      <a:pt x="692" y="351"/>
                    </a:lnTo>
                    <a:lnTo>
                      <a:pt x="689" y="345"/>
                    </a:lnTo>
                    <a:lnTo>
                      <a:pt x="689" y="343"/>
                    </a:lnTo>
                    <a:lnTo>
                      <a:pt x="687" y="341"/>
                    </a:lnTo>
                    <a:lnTo>
                      <a:pt x="685" y="337"/>
                    </a:lnTo>
                    <a:lnTo>
                      <a:pt x="682" y="335"/>
                    </a:lnTo>
                    <a:lnTo>
                      <a:pt x="678" y="329"/>
                    </a:lnTo>
                    <a:lnTo>
                      <a:pt x="676" y="327"/>
                    </a:lnTo>
                    <a:lnTo>
                      <a:pt x="675" y="325"/>
                    </a:lnTo>
                    <a:lnTo>
                      <a:pt x="670" y="320"/>
                    </a:lnTo>
                    <a:lnTo>
                      <a:pt x="675" y="320"/>
                    </a:lnTo>
                    <a:lnTo>
                      <a:pt x="675" y="319"/>
                    </a:lnTo>
                    <a:lnTo>
                      <a:pt x="672" y="313"/>
                    </a:lnTo>
                    <a:lnTo>
                      <a:pt x="668" y="311"/>
                    </a:lnTo>
                    <a:lnTo>
                      <a:pt x="666" y="307"/>
                    </a:lnTo>
                    <a:lnTo>
                      <a:pt x="666" y="296"/>
                    </a:lnTo>
                    <a:lnTo>
                      <a:pt x="665" y="290"/>
                    </a:lnTo>
                    <a:lnTo>
                      <a:pt x="665" y="287"/>
                    </a:lnTo>
                    <a:lnTo>
                      <a:pt x="667" y="289"/>
                    </a:lnTo>
                    <a:lnTo>
                      <a:pt x="670" y="286"/>
                    </a:lnTo>
                    <a:lnTo>
                      <a:pt x="671" y="284"/>
                    </a:lnTo>
                    <a:lnTo>
                      <a:pt x="669" y="282"/>
                    </a:lnTo>
                    <a:lnTo>
                      <a:pt x="667" y="281"/>
                    </a:lnTo>
                    <a:lnTo>
                      <a:pt x="665" y="279"/>
                    </a:lnTo>
                    <a:close/>
                    <a:moveTo>
                      <a:pt x="976" y="271"/>
                    </a:moveTo>
                    <a:lnTo>
                      <a:pt x="969" y="282"/>
                    </a:lnTo>
                    <a:lnTo>
                      <a:pt x="960" y="293"/>
                    </a:lnTo>
                    <a:lnTo>
                      <a:pt x="945" y="324"/>
                    </a:lnTo>
                    <a:lnTo>
                      <a:pt x="925" y="354"/>
                    </a:lnTo>
                    <a:lnTo>
                      <a:pt x="953" y="314"/>
                    </a:lnTo>
                    <a:lnTo>
                      <a:pt x="976" y="271"/>
                    </a:lnTo>
                    <a:close/>
                    <a:moveTo>
                      <a:pt x="313" y="263"/>
                    </a:moveTo>
                    <a:lnTo>
                      <a:pt x="300" y="297"/>
                    </a:lnTo>
                    <a:lnTo>
                      <a:pt x="289" y="331"/>
                    </a:lnTo>
                    <a:lnTo>
                      <a:pt x="283" y="364"/>
                    </a:lnTo>
                    <a:lnTo>
                      <a:pt x="309" y="402"/>
                    </a:lnTo>
                    <a:lnTo>
                      <a:pt x="337" y="437"/>
                    </a:lnTo>
                    <a:lnTo>
                      <a:pt x="375" y="429"/>
                    </a:lnTo>
                    <a:lnTo>
                      <a:pt x="415" y="417"/>
                    </a:lnTo>
                    <a:lnTo>
                      <a:pt x="455" y="402"/>
                    </a:lnTo>
                    <a:lnTo>
                      <a:pt x="496" y="385"/>
                    </a:lnTo>
                    <a:lnTo>
                      <a:pt x="551" y="356"/>
                    </a:lnTo>
                    <a:lnTo>
                      <a:pt x="490" y="339"/>
                    </a:lnTo>
                    <a:lnTo>
                      <a:pt x="430" y="317"/>
                    </a:lnTo>
                    <a:lnTo>
                      <a:pt x="370" y="291"/>
                    </a:lnTo>
                    <a:lnTo>
                      <a:pt x="313" y="263"/>
                    </a:lnTo>
                    <a:close/>
                    <a:moveTo>
                      <a:pt x="631" y="252"/>
                    </a:moveTo>
                    <a:lnTo>
                      <a:pt x="604" y="284"/>
                    </a:lnTo>
                    <a:lnTo>
                      <a:pt x="582" y="316"/>
                    </a:lnTo>
                    <a:lnTo>
                      <a:pt x="564" y="348"/>
                    </a:lnTo>
                    <a:lnTo>
                      <a:pt x="566" y="347"/>
                    </a:lnTo>
                    <a:lnTo>
                      <a:pt x="568" y="345"/>
                    </a:lnTo>
                    <a:lnTo>
                      <a:pt x="591" y="331"/>
                    </a:lnTo>
                    <a:lnTo>
                      <a:pt x="612" y="317"/>
                    </a:lnTo>
                    <a:lnTo>
                      <a:pt x="614" y="316"/>
                    </a:lnTo>
                    <a:lnTo>
                      <a:pt x="618" y="313"/>
                    </a:lnTo>
                    <a:lnTo>
                      <a:pt x="664" y="279"/>
                    </a:lnTo>
                    <a:lnTo>
                      <a:pt x="661" y="276"/>
                    </a:lnTo>
                    <a:lnTo>
                      <a:pt x="660" y="276"/>
                    </a:lnTo>
                    <a:lnTo>
                      <a:pt x="660" y="275"/>
                    </a:lnTo>
                    <a:lnTo>
                      <a:pt x="656" y="273"/>
                    </a:lnTo>
                    <a:lnTo>
                      <a:pt x="652" y="270"/>
                    </a:lnTo>
                    <a:lnTo>
                      <a:pt x="649" y="268"/>
                    </a:lnTo>
                    <a:lnTo>
                      <a:pt x="646" y="265"/>
                    </a:lnTo>
                    <a:lnTo>
                      <a:pt x="642" y="262"/>
                    </a:lnTo>
                    <a:lnTo>
                      <a:pt x="639" y="260"/>
                    </a:lnTo>
                    <a:lnTo>
                      <a:pt x="636" y="256"/>
                    </a:lnTo>
                    <a:lnTo>
                      <a:pt x="634" y="255"/>
                    </a:lnTo>
                    <a:lnTo>
                      <a:pt x="631" y="252"/>
                    </a:lnTo>
                    <a:close/>
                    <a:moveTo>
                      <a:pt x="942" y="249"/>
                    </a:moveTo>
                    <a:lnTo>
                      <a:pt x="922" y="273"/>
                    </a:lnTo>
                    <a:lnTo>
                      <a:pt x="922" y="275"/>
                    </a:lnTo>
                    <a:lnTo>
                      <a:pt x="921" y="277"/>
                    </a:lnTo>
                    <a:lnTo>
                      <a:pt x="921" y="278"/>
                    </a:lnTo>
                    <a:lnTo>
                      <a:pt x="932" y="264"/>
                    </a:lnTo>
                    <a:lnTo>
                      <a:pt x="942" y="249"/>
                    </a:lnTo>
                    <a:close/>
                    <a:moveTo>
                      <a:pt x="715" y="237"/>
                    </a:moveTo>
                    <a:lnTo>
                      <a:pt x="714" y="238"/>
                    </a:lnTo>
                    <a:lnTo>
                      <a:pt x="712" y="239"/>
                    </a:lnTo>
                    <a:lnTo>
                      <a:pt x="710" y="241"/>
                    </a:lnTo>
                    <a:lnTo>
                      <a:pt x="708" y="244"/>
                    </a:lnTo>
                    <a:lnTo>
                      <a:pt x="705" y="246"/>
                    </a:lnTo>
                    <a:lnTo>
                      <a:pt x="702" y="249"/>
                    </a:lnTo>
                    <a:lnTo>
                      <a:pt x="698" y="251"/>
                    </a:lnTo>
                    <a:lnTo>
                      <a:pt x="694" y="254"/>
                    </a:lnTo>
                    <a:lnTo>
                      <a:pt x="688" y="261"/>
                    </a:lnTo>
                    <a:lnTo>
                      <a:pt x="684" y="264"/>
                    </a:lnTo>
                    <a:lnTo>
                      <a:pt x="681" y="267"/>
                    </a:lnTo>
                    <a:lnTo>
                      <a:pt x="675" y="271"/>
                    </a:lnTo>
                    <a:lnTo>
                      <a:pt x="668" y="278"/>
                    </a:lnTo>
                    <a:lnTo>
                      <a:pt x="666" y="279"/>
                    </a:lnTo>
                    <a:lnTo>
                      <a:pt x="668" y="281"/>
                    </a:lnTo>
                    <a:lnTo>
                      <a:pt x="670" y="282"/>
                    </a:lnTo>
                    <a:lnTo>
                      <a:pt x="671" y="282"/>
                    </a:lnTo>
                    <a:lnTo>
                      <a:pt x="671" y="283"/>
                    </a:lnTo>
                    <a:lnTo>
                      <a:pt x="673" y="280"/>
                    </a:lnTo>
                    <a:lnTo>
                      <a:pt x="676" y="277"/>
                    </a:lnTo>
                    <a:lnTo>
                      <a:pt x="678" y="274"/>
                    </a:lnTo>
                    <a:lnTo>
                      <a:pt x="679" y="272"/>
                    </a:lnTo>
                    <a:lnTo>
                      <a:pt x="680" y="271"/>
                    </a:lnTo>
                    <a:lnTo>
                      <a:pt x="692" y="262"/>
                    </a:lnTo>
                    <a:lnTo>
                      <a:pt x="694" y="260"/>
                    </a:lnTo>
                    <a:lnTo>
                      <a:pt x="695" y="257"/>
                    </a:lnTo>
                    <a:lnTo>
                      <a:pt x="698" y="254"/>
                    </a:lnTo>
                    <a:lnTo>
                      <a:pt x="702" y="253"/>
                    </a:lnTo>
                    <a:lnTo>
                      <a:pt x="704" y="251"/>
                    </a:lnTo>
                    <a:lnTo>
                      <a:pt x="708" y="248"/>
                    </a:lnTo>
                    <a:lnTo>
                      <a:pt x="712" y="242"/>
                    </a:lnTo>
                    <a:lnTo>
                      <a:pt x="715" y="237"/>
                    </a:lnTo>
                    <a:close/>
                    <a:moveTo>
                      <a:pt x="215" y="216"/>
                    </a:moveTo>
                    <a:lnTo>
                      <a:pt x="197" y="218"/>
                    </a:lnTo>
                    <a:lnTo>
                      <a:pt x="179" y="221"/>
                    </a:lnTo>
                    <a:lnTo>
                      <a:pt x="148" y="221"/>
                    </a:lnTo>
                    <a:lnTo>
                      <a:pt x="119" y="217"/>
                    </a:lnTo>
                    <a:lnTo>
                      <a:pt x="116" y="227"/>
                    </a:lnTo>
                    <a:lnTo>
                      <a:pt x="108" y="257"/>
                    </a:lnTo>
                    <a:lnTo>
                      <a:pt x="106" y="273"/>
                    </a:lnTo>
                    <a:lnTo>
                      <a:pt x="107" y="288"/>
                    </a:lnTo>
                    <a:lnTo>
                      <a:pt x="113" y="304"/>
                    </a:lnTo>
                    <a:lnTo>
                      <a:pt x="123" y="318"/>
                    </a:lnTo>
                    <a:lnTo>
                      <a:pt x="131" y="327"/>
                    </a:lnTo>
                    <a:lnTo>
                      <a:pt x="138" y="337"/>
                    </a:lnTo>
                    <a:lnTo>
                      <a:pt x="143" y="348"/>
                    </a:lnTo>
                    <a:lnTo>
                      <a:pt x="157" y="359"/>
                    </a:lnTo>
                    <a:lnTo>
                      <a:pt x="174" y="369"/>
                    </a:lnTo>
                    <a:lnTo>
                      <a:pt x="175" y="367"/>
                    </a:lnTo>
                    <a:lnTo>
                      <a:pt x="177" y="364"/>
                    </a:lnTo>
                    <a:lnTo>
                      <a:pt x="182" y="359"/>
                    </a:lnTo>
                    <a:lnTo>
                      <a:pt x="183" y="356"/>
                    </a:lnTo>
                    <a:lnTo>
                      <a:pt x="182" y="353"/>
                    </a:lnTo>
                    <a:lnTo>
                      <a:pt x="181" y="351"/>
                    </a:lnTo>
                    <a:lnTo>
                      <a:pt x="180" y="348"/>
                    </a:lnTo>
                    <a:lnTo>
                      <a:pt x="180" y="345"/>
                    </a:lnTo>
                    <a:lnTo>
                      <a:pt x="183" y="342"/>
                    </a:lnTo>
                    <a:lnTo>
                      <a:pt x="183" y="341"/>
                    </a:lnTo>
                    <a:lnTo>
                      <a:pt x="182" y="340"/>
                    </a:lnTo>
                    <a:lnTo>
                      <a:pt x="182" y="339"/>
                    </a:lnTo>
                    <a:lnTo>
                      <a:pt x="180" y="336"/>
                    </a:lnTo>
                    <a:lnTo>
                      <a:pt x="180" y="334"/>
                    </a:lnTo>
                    <a:lnTo>
                      <a:pt x="179" y="334"/>
                    </a:lnTo>
                    <a:lnTo>
                      <a:pt x="179" y="333"/>
                    </a:lnTo>
                    <a:lnTo>
                      <a:pt x="186" y="336"/>
                    </a:lnTo>
                    <a:lnTo>
                      <a:pt x="192" y="344"/>
                    </a:lnTo>
                    <a:lnTo>
                      <a:pt x="196" y="352"/>
                    </a:lnTo>
                    <a:lnTo>
                      <a:pt x="198" y="358"/>
                    </a:lnTo>
                    <a:lnTo>
                      <a:pt x="199" y="366"/>
                    </a:lnTo>
                    <a:lnTo>
                      <a:pt x="201" y="374"/>
                    </a:lnTo>
                    <a:lnTo>
                      <a:pt x="204" y="383"/>
                    </a:lnTo>
                    <a:lnTo>
                      <a:pt x="205" y="386"/>
                    </a:lnTo>
                    <a:lnTo>
                      <a:pt x="205" y="389"/>
                    </a:lnTo>
                    <a:lnTo>
                      <a:pt x="243" y="406"/>
                    </a:lnTo>
                    <a:lnTo>
                      <a:pt x="282" y="422"/>
                    </a:lnTo>
                    <a:lnTo>
                      <a:pt x="281" y="394"/>
                    </a:lnTo>
                    <a:lnTo>
                      <a:pt x="282" y="364"/>
                    </a:lnTo>
                    <a:lnTo>
                      <a:pt x="257" y="318"/>
                    </a:lnTo>
                    <a:lnTo>
                      <a:pt x="234" y="269"/>
                    </a:lnTo>
                    <a:lnTo>
                      <a:pt x="215" y="216"/>
                    </a:lnTo>
                    <a:close/>
                    <a:moveTo>
                      <a:pt x="235" y="212"/>
                    </a:moveTo>
                    <a:lnTo>
                      <a:pt x="217" y="216"/>
                    </a:lnTo>
                    <a:lnTo>
                      <a:pt x="235" y="268"/>
                    </a:lnTo>
                    <a:lnTo>
                      <a:pt x="257" y="317"/>
                    </a:lnTo>
                    <a:lnTo>
                      <a:pt x="282" y="363"/>
                    </a:lnTo>
                    <a:lnTo>
                      <a:pt x="288" y="330"/>
                    </a:lnTo>
                    <a:lnTo>
                      <a:pt x="299" y="297"/>
                    </a:lnTo>
                    <a:lnTo>
                      <a:pt x="312" y="263"/>
                    </a:lnTo>
                    <a:lnTo>
                      <a:pt x="312" y="262"/>
                    </a:lnTo>
                    <a:lnTo>
                      <a:pt x="273" y="238"/>
                    </a:lnTo>
                    <a:lnTo>
                      <a:pt x="235" y="212"/>
                    </a:lnTo>
                    <a:close/>
                    <a:moveTo>
                      <a:pt x="976" y="201"/>
                    </a:moveTo>
                    <a:lnTo>
                      <a:pt x="960" y="226"/>
                    </a:lnTo>
                    <a:lnTo>
                      <a:pt x="957" y="232"/>
                    </a:lnTo>
                    <a:lnTo>
                      <a:pt x="939" y="257"/>
                    </a:lnTo>
                    <a:lnTo>
                      <a:pt x="920" y="282"/>
                    </a:lnTo>
                    <a:lnTo>
                      <a:pt x="918" y="291"/>
                    </a:lnTo>
                    <a:lnTo>
                      <a:pt x="914" y="298"/>
                    </a:lnTo>
                    <a:lnTo>
                      <a:pt x="908" y="303"/>
                    </a:lnTo>
                    <a:lnTo>
                      <a:pt x="906" y="305"/>
                    </a:lnTo>
                    <a:lnTo>
                      <a:pt x="905" y="307"/>
                    </a:lnTo>
                    <a:lnTo>
                      <a:pt x="904" y="310"/>
                    </a:lnTo>
                    <a:lnTo>
                      <a:pt x="903" y="312"/>
                    </a:lnTo>
                    <a:lnTo>
                      <a:pt x="901" y="313"/>
                    </a:lnTo>
                    <a:lnTo>
                      <a:pt x="894" y="313"/>
                    </a:lnTo>
                    <a:lnTo>
                      <a:pt x="886" y="323"/>
                    </a:lnTo>
                    <a:lnTo>
                      <a:pt x="877" y="332"/>
                    </a:lnTo>
                    <a:lnTo>
                      <a:pt x="879" y="337"/>
                    </a:lnTo>
                    <a:lnTo>
                      <a:pt x="882" y="342"/>
                    </a:lnTo>
                    <a:lnTo>
                      <a:pt x="884" y="346"/>
                    </a:lnTo>
                    <a:lnTo>
                      <a:pt x="888" y="344"/>
                    </a:lnTo>
                    <a:lnTo>
                      <a:pt x="893" y="342"/>
                    </a:lnTo>
                    <a:lnTo>
                      <a:pt x="897" y="339"/>
                    </a:lnTo>
                    <a:lnTo>
                      <a:pt x="897" y="337"/>
                    </a:lnTo>
                    <a:lnTo>
                      <a:pt x="896" y="336"/>
                    </a:lnTo>
                    <a:lnTo>
                      <a:pt x="896" y="335"/>
                    </a:lnTo>
                    <a:lnTo>
                      <a:pt x="895" y="334"/>
                    </a:lnTo>
                    <a:lnTo>
                      <a:pt x="893" y="333"/>
                    </a:lnTo>
                    <a:lnTo>
                      <a:pt x="892" y="332"/>
                    </a:lnTo>
                    <a:lnTo>
                      <a:pt x="894" y="330"/>
                    </a:lnTo>
                    <a:lnTo>
                      <a:pt x="895" y="330"/>
                    </a:lnTo>
                    <a:lnTo>
                      <a:pt x="896" y="329"/>
                    </a:lnTo>
                    <a:lnTo>
                      <a:pt x="900" y="329"/>
                    </a:lnTo>
                    <a:lnTo>
                      <a:pt x="903" y="327"/>
                    </a:lnTo>
                    <a:lnTo>
                      <a:pt x="905" y="326"/>
                    </a:lnTo>
                    <a:lnTo>
                      <a:pt x="911" y="320"/>
                    </a:lnTo>
                    <a:lnTo>
                      <a:pt x="912" y="322"/>
                    </a:lnTo>
                    <a:lnTo>
                      <a:pt x="912" y="328"/>
                    </a:lnTo>
                    <a:lnTo>
                      <a:pt x="910" y="332"/>
                    </a:lnTo>
                    <a:lnTo>
                      <a:pt x="917" y="328"/>
                    </a:lnTo>
                    <a:lnTo>
                      <a:pt x="924" y="323"/>
                    </a:lnTo>
                    <a:lnTo>
                      <a:pt x="926" y="322"/>
                    </a:lnTo>
                    <a:lnTo>
                      <a:pt x="928" y="320"/>
                    </a:lnTo>
                    <a:lnTo>
                      <a:pt x="935" y="315"/>
                    </a:lnTo>
                    <a:lnTo>
                      <a:pt x="941" y="310"/>
                    </a:lnTo>
                    <a:lnTo>
                      <a:pt x="945" y="307"/>
                    </a:lnTo>
                    <a:lnTo>
                      <a:pt x="952" y="301"/>
                    </a:lnTo>
                    <a:lnTo>
                      <a:pt x="958" y="294"/>
                    </a:lnTo>
                    <a:lnTo>
                      <a:pt x="958" y="293"/>
                    </a:lnTo>
                    <a:lnTo>
                      <a:pt x="959" y="293"/>
                    </a:lnTo>
                    <a:lnTo>
                      <a:pt x="959" y="292"/>
                    </a:lnTo>
                    <a:lnTo>
                      <a:pt x="968" y="268"/>
                    </a:lnTo>
                    <a:lnTo>
                      <a:pt x="974" y="244"/>
                    </a:lnTo>
                    <a:lnTo>
                      <a:pt x="977" y="222"/>
                    </a:lnTo>
                    <a:lnTo>
                      <a:pt x="976" y="201"/>
                    </a:lnTo>
                    <a:close/>
                    <a:moveTo>
                      <a:pt x="976" y="199"/>
                    </a:moveTo>
                    <a:lnTo>
                      <a:pt x="975" y="201"/>
                    </a:lnTo>
                    <a:lnTo>
                      <a:pt x="973" y="204"/>
                    </a:lnTo>
                    <a:lnTo>
                      <a:pt x="973" y="205"/>
                    </a:lnTo>
                    <a:lnTo>
                      <a:pt x="976" y="199"/>
                    </a:lnTo>
                    <a:close/>
                    <a:moveTo>
                      <a:pt x="209" y="193"/>
                    </a:moveTo>
                    <a:lnTo>
                      <a:pt x="216" y="215"/>
                    </a:lnTo>
                    <a:lnTo>
                      <a:pt x="234" y="211"/>
                    </a:lnTo>
                    <a:lnTo>
                      <a:pt x="209" y="193"/>
                    </a:lnTo>
                    <a:close/>
                    <a:moveTo>
                      <a:pt x="18" y="193"/>
                    </a:moveTo>
                    <a:lnTo>
                      <a:pt x="27" y="222"/>
                    </a:lnTo>
                    <a:lnTo>
                      <a:pt x="46" y="267"/>
                    </a:lnTo>
                    <a:lnTo>
                      <a:pt x="69" y="310"/>
                    </a:lnTo>
                    <a:lnTo>
                      <a:pt x="97" y="350"/>
                    </a:lnTo>
                    <a:lnTo>
                      <a:pt x="93" y="342"/>
                    </a:lnTo>
                    <a:lnTo>
                      <a:pt x="90" y="332"/>
                    </a:lnTo>
                    <a:lnTo>
                      <a:pt x="64" y="293"/>
                    </a:lnTo>
                    <a:lnTo>
                      <a:pt x="42" y="251"/>
                    </a:lnTo>
                    <a:lnTo>
                      <a:pt x="25" y="208"/>
                    </a:lnTo>
                    <a:lnTo>
                      <a:pt x="18" y="193"/>
                    </a:lnTo>
                    <a:close/>
                    <a:moveTo>
                      <a:pt x="979" y="191"/>
                    </a:moveTo>
                    <a:lnTo>
                      <a:pt x="978" y="193"/>
                    </a:lnTo>
                    <a:lnTo>
                      <a:pt x="979" y="191"/>
                    </a:lnTo>
                    <a:close/>
                    <a:moveTo>
                      <a:pt x="737" y="167"/>
                    </a:moveTo>
                    <a:lnTo>
                      <a:pt x="701" y="191"/>
                    </a:lnTo>
                    <a:lnTo>
                      <a:pt x="665" y="220"/>
                    </a:lnTo>
                    <a:lnTo>
                      <a:pt x="632" y="251"/>
                    </a:lnTo>
                    <a:lnTo>
                      <a:pt x="633" y="253"/>
                    </a:lnTo>
                    <a:lnTo>
                      <a:pt x="635" y="254"/>
                    </a:lnTo>
                    <a:lnTo>
                      <a:pt x="636" y="255"/>
                    </a:lnTo>
                    <a:lnTo>
                      <a:pt x="649" y="266"/>
                    </a:lnTo>
                    <a:lnTo>
                      <a:pt x="662" y="275"/>
                    </a:lnTo>
                    <a:lnTo>
                      <a:pt x="665" y="278"/>
                    </a:lnTo>
                    <a:lnTo>
                      <a:pt x="690" y="256"/>
                    </a:lnTo>
                    <a:lnTo>
                      <a:pt x="716" y="234"/>
                    </a:lnTo>
                    <a:lnTo>
                      <a:pt x="716" y="230"/>
                    </a:lnTo>
                    <a:lnTo>
                      <a:pt x="715" y="228"/>
                    </a:lnTo>
                    <a:lnTo>
                      <a:pt x="715" y="220"/>
                    </a:lnTo>
                    <a:lnTo>
                      <a:pt x="716" y="217"/>
                    </a:lnTo>
                    <a:lnTo>
                      <a:pt x="718" y="216"/>
                    </a:lnTo>
                    <a:lnTo>
                      <a:pt x="719" y="216"/>
                    </a:lnTo>
                    <a:lnTo>
                      <a:pt x="721" y="218"/>
                    </a:lnTo>
                    <a:lnTo>
                      <a:pt x="721" y="221"/>
                    </a:lnTo>
                    <a:lnTo>
                      <a:pt x="722" y="222"/>
                    </a:lnTo>
                    <a:lnTo>
                      <a:pt x="722" y="224"/>
                    </a:lnTo>
                    <a:lnTo>
                      <a:pt x="724" y="224"/>
                    </a:lnTo>
                    <a:lnTo>
                      <a:pt x="724" y="223"/>
                    </a:lnTo>
                    <a:lnTo>
                      <a:pt x="723" y="221"/>
                    </a:lnTo>
                    <a:lnTo>
                      <a:pt x="723" y="220"/>
                    </a:lnTo>
                    <a:lnTo>
                      <a:pt x="721" y="217"/>
                    </a:lnTo>
                    <a:lnTo>
                      <a:pt x="720" y="215"/>
                    </a:lnTo>
                    <a:lnTo>
                      <a:pt x="719" y="214"/>
                    </a:lnTo>
                    <a:lnTo>
                      <a:pt x="719" y="213"/>
                    </a:lnTo>
                    <a:lnTo>
                      <a:pt x="725" y="213"/>
                    </a:lnTo>
                    <a:lnTo>
                      <a:pt x="725" y="206"/>
                    </a:lnTo>
                    <a:lnTo>
                      <a:pt x="726" y="204"/>
                    </a:lnTo>
                    <a:lnTo>
                      <a:pt x="726" y="201"/>
                    </a:lnTo>
                    <a:lnTo>
                      <a:pt x="727" y="198"/>
                    </a:lnTo>
                    <a:lnTo>
                      <a:pt x="728" y="196"/>
                    </a:lnTo>
                    <a:lnTo>
                      <a:pt x="730" y="194"/>
                    </a:lnTo>
                    <a:lnTo>
                      <a:pt x="732" y="193"/>
                    </a:lnTo>
                    <a:lnTo>
                      <a:pt x="734" y="191"/>
                    </a:lnTo>
                    <a:lnTo>
                      <a:pt x="735" y="188"/>
                    </a:lnTo>
                    <a:lnTo>
                      <a:pt x="737" y="186"/>
                    </a:lnTo>
                    <a:lnTo>
                      <a:pt x="738" y="186"/>
                    </a:lnTo>
                    <a:lnTo>
                      <a:pt x="741" y="185"/>
                    </a:lnTo>
                    <a:lnTo>
                      <a:pt x="743" y="186"/>
                    </a:lnTo>
                    <a:lnTo>
                      <a:pt x="745" y="186"/>
                    </a:lnTo>
                    <a:lnTo>
                      <a:pt x="737" y="167"/>
                    </a:lnTo>
                    <a:close/>
                    <a:moveTo>
                      <a:pt x="367" y="165"/>
                    </a:moveTo>
                    <a:lnTo>
                      <a:pt x="338" y="180"/>
                    </a:lnTo>
                    <a:lnTo>
                      <a:pt x="308" y="192"/>
                    </a:lnTo>
                    <a:lnTo>
                      <a:pt x="272" y="204"/>
                    </a:lnTo>
                    <a:lnTo>
                      <a:pt x="237" y="212"/>
                    </a:lnTo>
                    <a:lnTo>
                      <a:pt x="274" y="237"/>
                    </a:lnTo>
                    <a:lnTo>
                      <a:pt x="313" y="261"/>
                    </a:lnTo>
                    <a:lnTo>
                      <a:pt x="337" y="213"/>
                    </a:lnTo>
                    <a:lnTo>
                      <a:pt x="367" y="165"/>
                    </a:lnTo>
                    <a:close/>
                    <a:moveTo>
                      <a:pt x="746" y="163"/>
                    </a:moveTo>
                    <a:lnTo>
                      <a:pt x="742" y="165"/>
                    </a:lnTo>
                    <a:lnTo>
                      <a:pt x="738" y="167"/>
                    </a:lnTo>
                    <a:lnTo>
                      <a:pt x="743" y="176"/>
                    </a:lnTo>
                    <a:lnTo>
                      <a:pt x="747" y="187"/>
                    </a:lnTo>
                    <a:lnTo>
                      <a:pt x="754" y="187"/>
                    </a:lnTo>
                    <a:lnTo>
                      <a:pt x="756" y="186"/>
                    </a:lnTo>
                    <a:lnTo>
                      <a:pt x="758" y="184"/>
                    </a:lnTo>
                    <a:lnTo>
                      <a:pt x="759" y="182"/>
                    </a:lnTo>
                    <a:lnTo>
                      <a:pt x="759" y="178"/>
                    </a:lnTo>
                    <a:lnTo>
                      <a:pt x="753" y="171"/>
                    </a:lnTo>
                    <a:lnTo>
                      <a:pt x="746" y="163"/>
                    </a:lnTo>
                    <a:close/>
                    <a:moveTo>
                      <a:pt x="1001" y="151"/>
                    </a:moveTo>
                    <a:lnTo>
                      <a:pt x="1000" y="152"/>
                    </a:lnTo>
                    <a:lnTo>
                      <a:pt x="1000" y="153"/>
                    </a:lnTo>
                    <a:lnTo>
                      <a:pt x="1001" y="151"/>
                    </a:lnTo>
                    <a:close/>
                    <a:moveTo>
                      <a:pt x="773" y="150"/>
                    </a:moveTo>
                    <a:lnTo>
                      <a:pt x="747" y="162"/>
                    </a:lnTo>
                    <a:lnTo>
                      <a:pt x="749" y="165"/>
                    </a:lnTo>
                    <a:lnTo>
                      <a:pt x="752" y="168"/>
                    </a:lnTo>
                    <a:lnTo>
                      <a:pt x="754" y="171"/>
                    </a:lnTo>
                    <a:lnTo>
                      <a:pt x="759" y="176"/>
                    </a:lnTo>
                    <a:lnTo>
                      <a:pt x="759" y="175"/>
                    </a:lnTo>
                    <a:lnTo>
                      <a:pt x="758" y="175"/>
                    </a:lnTo>
                    <a:lnTo>
                      <a:pt x="758" y="169"/>
                    </a:lnTo>
                    <a:lnTo>
                      <a:pt x="759" y="167"/>
                    </a:lnTo>
                    <a:lnTo>
                      <a:pt x="759" y="165"/>
                    </a:lnTo>
                    <a:lnTo>
                      <a:pt x="761" y="163"/>
                    </a:lnTo>
                    <a:lnTo>
                      <a:pt x="762" y="163"/>
                    </a:lnTo>
                    <a:lnTo>
                      <a:pt x="765" y="160"/>
                    </a:lnTo>
                    <a:lnTo>
                      <a:pt x="767" y="159"/>
                    </a:lnTo>
                    <a:lnTo>
                      <a:pt x="773" y="153"/>
                    </a:lnTo>
                    <a:lnTo>
                      <a:pt x="773" y="150"/>
                    </a:lnTo>
                    <a:close/>
                    <a:moveTo>
                      <a:pt x="729" y="146"/>
                    </a:moveTo>
                    <a:lnTo>
                      <a:pt x="730" y="148"/>
                    </a:lnTo>
                    <a:lnTo>
                      <a:pt x="731" y="149"/>
                    </a:lnTo>
                    <a:lnTo>
                      <a:pt x="731" y="151"/>
                    </a:lnTo>
                    <a:lnTo>
                      <a:pt x="735" y="159"/>
                    </a:lnTo>
                    <a:lnTo>
                      <a:pt x="738" y="166"/>
                    </a:lnTo>
                    <a:lnTo>
                      <a:pt x="745" y="162"/>
                    </a:lnTo>
                    <a:lnTo>
                      <a:pt x="729" y="146"/>
                    </a:lnTo>
                    <a:close/>
                    <a:moveTo>
                      <a:pt x="403" y="146"/>
                    </a:moveTo>
                    <a:lnTo>
                      <a:pt x="369" y="164"/>
                    </a:lnTo>
                    <a:lnTo>
                      <a:pt x="339" y="212"/>
                    </a:lnTo>
                    <a:lnTo>
                      <a:pt x="314" y="262"/>
                    </a:lnTo>
                    <a:lnTo>
                      <a:pt x="371" y="291"/>
                    </a:lnTo>
                    <a:lnTo>
                      <a:pt x="431" y="317"/>
                    </a:lnTo>
                    <a:lnTo>
                      <a:pt x="491" y="339"/>
                    </a:lnTo>
                    <a:lnTo>
                      <a:pt x="552" y="355"/>
                    </a:lnTo>
                    <a:lnTo>
                      <a:pt x="553" y="355"/>
                    </a:lnTo>
                    <a:lnTo>
                      <a:pt x="514" y="308"/>
                    </a:lnTo>
                    <a:lnTo>
                      <a:pt x="476" y="256"/>
                    </a:lnTo>
                    <a:lnTo>
                      <a:pt x="439" y="202"/>
                    </a:lnTo>
                    <a:lnTo>
                      <a:pt x="403" y="146"/>
                    </a:lnTo>
                    <a:close/>
                    <a:moveTo>
                      <a:pt x="936" y="137"/>
                    </a:moveTo>
                    <a:lnTo>
                      <a:pt x="936" y="141"/>
                    </a:lnTo>
                    <a:lnTo>
                      <a:pt x="934" y="145"/>
                    </a:lnTo>
                    <a:lnTo>
                      <a:pt x="933" y="150"/>
                    </a:lnTo>
                    <a:lnTo>
                      <a:pt x="931" y="154"/>
                    </a:lnTo>
                    <a:lnTo>
                      <a:pt x="931" y="155"/>
                    </a:lnTo>
                    <a:lnTo>
                      <a:pt x="930" y="156"/>
                    </a:lnTo>
                    <a:lnTo>
                      <a:pt x="930" y="158"/>
                    </a:lnTo>
                    <a:lnTo>
                      <a:pt x="929" y="159"/>
                    </a:lnTo>
                    <a:lnTo>
                      <a:pt x="929" y="160"/>
                    </a:lnTo>
                    <a:lnTo>
                      <a:pt x="919" y="185"/>
                    </a:lnTo>
                    <a:lnTo>
                      <a:pt x="919" y="187"/>
                    </a:lnTo>
                    <a:lnTo>
                      <a:pt x="918" y="188"/>
                    </a:lnTo>
                    <a:lnTo>
                      <a:pt x="916" y="194"/>
                    </a:lnTo>
                    <a:lnTo>
                      <a:pt x="921" y="199"/>
                    </a:lnTo>
                    <a:lnTo>
                      <a:pt x="926" y="209"/>
                    </a:lnTo>
                    <a:lnTo>
                      <a:pt x="929" y="222"/>
                    </a:lnTo>
                    <a:lnTo>
                      <a:pt x="930" y="235"/>
                    </a:lnTo>
                    <a:lnTo>
                      <a:pt x="929" y="247"/>
                    </a:lnTo>
                    <a:lnTo>
                      <a:pt x="926" y="258"/>
                    </a:lnTo>
                    <a:lnTo>
                      <a:pt x="924" y="262"/>
                    </a:lnTo>
                    <a:lnTo>
                      <a:pt x="923" y="266"/>
                    </a:lnTo>
                    <a:lnTo>
                      <a:pt x="922" y="271"/>
                    </a:lnTo>
                    <a:lnTo>
                      <a:pt x="939" y="251"/>
                    </a:lnTo>
                    <a:lnTo>
                      <a:pt x="955" y="232"/>
                    </a:lnTo>
                    <a:lnTo>
                      <a:pt x="975" y="197"/>
                    </a:lnTo>
                    <a:lnTo>
                      <a:pt x="976" y="197"/>
                    </a:lnTo>
                    <a:lnTo>
                      <a:pt x="971" y="178"/>
                    </a:lnTo>
                    <a:lnTo>
                      <a:pt x="963" y="162"/>
                    </a:lnTo>
                    <a:lnTo>
                      <a:pt x="952" y="148"/>
                    </a:lnTo>
                    <a:lnTo>
                      <a:pt x="937" y="137"/>
                    </a:lnTo>
                    <a:lnTo>
                      <a:pt x="936" y="137"/>
                    </a:lnTo>
                    <a:close/>
                    <a:moveTo>
                      <a:pt x="808" y="135"/>
                    </a:moveTo>
                    <a:lnTo>
                      <a:pt x="778" y="147"/>
                    </a:lnTo>
                    <a:lnTo>
                      <a:pt x="781" y="148"/>
                    </a:lnTo>
                    <a:lnTo>
                      <a:pt x="789" y="148"/>
                    </a:lnTo>
                    <a:lnTo>
                      <a:pt x="791" y="146"/>
                    </a:lnTo>
                    <a:lnTo>
                      <a:pt x="794" y="145"/>
                    </a:lnTo>
                    <a:lnTo>
                      <a:pt x="795" y="145"/>
                    </a:lnTo>
                    <a:lnTo>
                      <a:pt x="803" y="141"/>
                    </a:lnTo>
                    <a:lnTo>
                      <a:pt x="804" y="140"/>
                    </a:lnTo>
                    <a:lnTo>
                      <a:pt x="805" y="140"/>
                    </a:lnTo>
                    <a:lnTo>
                      <a:pt x="805" y="141"/>
                    </a:lnTo>
                    <a:lnTo>
                      <a:pt x="806" y="140"/>
                    </a:lnTo>
                    <a:lnTo>
                      <a:pt x="807" y="137"/>
                    </a:lnTo>
                    <a:lnTo>
                      <a:pt x="808" y="136"/>
                    </a:lnTo>
                    <a:lnTo>
                      <a:pt x="808" y="135"/>
                    </a:lnTo>
                    <a:close/>
                    <a:moveTo>
                      <a:pt x="728" y="134"/>
                    </a:moveTo>
                    <a:lnTo>
                      <a:pt x="728" y="135"/>
                    </a:lnTo>
                    <a:lnTo>
                      <a:pt x="727" y="136"/>
                    </a:lnTo>
                    <a:lnTo>
                      <a:pt x="728" y="134"/>
                    </a:lnTo>
                    <a:close/>
                    <a:moveTo>
                      <a:pt x="722" y="131"/>
                    </a:moveTo>
                    <a:lnTo>
                      <a:pt x="720" y="133"/>
                    </a:lnTo>
                    <a:lnTo>
                      <a:pt x="723" y="136"/>
                    </a:lnTo>
                    <a:lnTo>
                      <a:pt x="724" y="138"/>
                    </a:lnTo>
                    <a:lnTo>
                      <a:pt x="725" y="138"/>
                    </a:lnTo>
                    <a:lnTo>
                      <a:pt x="725" y="137"/>
                    </a:lnTo>
                    <a:lnTo>
                      <a:pt x="722" y="131"/>
                    </a:lnTo>
                    <a:close/>
                    <a:moveTo>
                      <a:pt x="394" y="131"/>
                    </a:moveTo>
                    <a:lnTo>
                      <a:pt x="370" y="162"/>
                    </a:lnTo>
                    <a:lnTo>
                      <a:pt x="387" y="154"/>
                    </a:lnTo>
                    <a:lnTo>
                      <a:pt x="402" y="145"/>
                    </a:lnTo>
                    <a:lnTo>
                      <a:pt x="399" y="141"/>
                    </a:lnTo>
                    <a:lnTo>
                      <a:pt x="397" y="135"/>
                    </a:lnTo>
                    <a:lnTo>
                      <a:pt x="394" y="131"/>
                    </a:lnTo>
                    <a:close/>
                    <a:moveTo>
                      <a:pt x="839" y="127"/>
                    </a:moveTo>
                    <a:lnTo>
                      <a:pt x="811" y="134"/>
                    </a:lnTo>
                    <a:lnTo>
                      <a:pt x="810" y="136"/>
                    </a:lnTo>
                    <a:lnTo>
                      <a:pt x="809" y="137"/>
                    </a:lnTo>
                    <a:lnTo>
                      <a:pt x="808" y="140"/>
                    </a:lnTo>
                    <a:lnTo>
                      <a:pt x="806" y="142"/>
                    </a:lnTo>
                    <a:lnTo>
                      <a:pt x="806" y="144"/>
                    </a:lnTo>
                    <a:lnTo>
                      <a:pt x="801" y="154"/>
                    </a:lnTo>
                    <a:lnTo>
                      <a:pt x="800" y="155"/>
                    </a:lnTo>
                    <a:lnTo>
                      <a:pt x="800" y="156"/>
                    </a:lnTo>
                    <a:lnTo>
                      <a:pt x="801" y="158"/>
                    </a:lnTo>
                    <a:lnTo>
                      <a:pt x="802" y="159"/>
                    </a:lnTo>
                    <a:lnTo>
                      <a:pt x="802" y="163"/>
                    </a:lnTo>
                    <a:lnTo>
                      <a:pt x="801" y="165"/>
                    </a:lnTo>
                    <a:lnTo>
                      <a:pt x="802" y="167"/>
                    </a:lnTo>
                    <a:lnTo>
                      <a:pt x="802" y="169"/>
                    </a:lnTo>
                    <a:lnTo>
                      <a:pt x="804" y="170"/>
                    </a:lnTo>
                    <a:lnTo>
                      <a:pt x="807" y="170"/>
                    </a:lnTo>
                    <a:lnTo>
                      <a:pt x="810" y="171"/>
                    </a:lnTo>
                    <a:lnTo>
                      <a:pt x="815" y="171"/>
                    </a:lnTo>
                    <a:lnTo>
                      <a:pt x="818" y="174"/>
                    </a:lnTo>
                    <a:lnTo>
                      <a:pt x="823" y="176"/>
                    </a:lnTo>
                    <a:lnTo>
                      <a:pt x="825" y="176"/>
                    </a:lnTo>
                    <a:lnTo>
                      <a:pt x="827" y="175"/>
                    </a:lnTo>
                    <a:lnTo>
                      <a:pt x="831" y="175"/>
                    </a:lnTo>
                    <a:lnTo>
                      <a:pt x="832" y="176"/>
                    </a:lnTo>
                    <a:lnTo>
                      <a:pt x="834" y="176"/>
                    </a:lnTo>
                    <a:lnTo>
                      <a:pt x="836" y="177"/>
                    </a:lnTo>
                    <a:lnTo>
                      <a:pt x="838" y="177"/>
                    </a:lnTo>
                    <a:lnTo>
                      <a:pt x="841" y="175"/>
                    </a:lnTo>
                    <a:lnTo>
                      <a:pt x="843" y="171"/>
                    </a:lnTo>
                    <a:lnTo>
                      <a:pt x="843" y="158"/>
                    </a:lnTo>
                    <a:lnTo>
                      <a:pt x="842" y="153"/>
                    </a:lnTo>
                    <a:lnTo>
                      <a:pt x="842" y="149"/>
                    </a:lnTo>
                    <a:lnTo>
                      <a:pt x="839" y="140"/>
                    </a:lnTo>
                    <a:lnTo>
                      <a:pt x="839" y="127"/>
                    </a:lnTo>
                    <a:close/>
                    <a:moveTo>
                      <a:pt x="1010" y="125"/>
                    </a:moveTo>
                    <a:lnTo>
                      <a:pt x="1001" y="150"/>
                    </a:lnTo>
                    <a:lnTo>
                      <a:pt x="1010" y="125"/>
                    </a:lnTo>
                    <a:close/>
                    <a:moveTo>
                      <a:pt x="873" y="123"/>
                    </a:moveTo>
                    <a:lnTo>
                      <a:pt x="848" y="125"/>
                    </a:lnTo>
                    <a:lnTo>
                      <a:pt x="848" y="126"/>
                    </a:lnTo>
                    <a:lnTo>
                      <a:pt x="849" y="127"/>
                    </a:lnTo>
                    <a:lnTo>
                      <a:pt x="849" y="130"/>
                    </a:lnTo>
                    <a:lnTo>
                      <a:pt x="851" y="133"/>
                    </a:lnTo>
                    <a:lnTo>
                      <a:pt x="852" y="135"/>
                    </a:lnTo>
                    <a:lnTo>
                      <a:pt x="855" y="138"/>
                    </a:lnTo>
                    <a:lnTo>
                      <a:pt x="857" y="140"/>
                    </a:lnTo>
                    <a:lnTo>
                      <a:pt x="858" y="138"/>
                    </a:lnTo>
                    <a:lnTo>
                      <a:pt x="860" y="138"/>
                    </a:lnTo>
                    <a:lnTo>
                      <a:pt x="864" y="142"/>
                    </a:lnTo>
                    <a:lnTo>
                      <a:pt x="865" y="145"/>
                    </a:lnTo>
                    <a:lnTo>
                      <a:pt x="867" y="149"/>
                    </a:lnTo>
                    <a:lnTo>
                      <a:pt x="868" y="150"/>
                    </a:lnTo>
                    <a:lnTo>
                      <a:pt x="869" y="153"/>
                    </a:lnTo>
                    <a:lnTo>
                      <a:pt x="875" y="165"/>
                    </a:lnTo>
                    <a:lnTo>
                      <a:pt x="881" y="171"/>
                    </a:lnTo>
                    <a:lnTo>
                      <a:pt x="886" y="171"/>
                    </a:lnTo>
                    <a:lnTo>
                      <a:pt x="891" y="173"/>
                    </a:lnTo>
                    <a:lnTo>
                      <a:pt x="896" y="177"/>
                    </a:lnTo>
                    <a:lnTo>
                      <a:pt x="899" y="181"/>
                    </a:lnTo>
                    <a:lnTo>
                      <a:pt x="904" y="187"/>
                    </a:lnTo>
                    <a:lnTo>
                      <a:pt x="906" y="189"/>
                    </a:lnTo>
                    <a:lnTo>
                      <a:pt x="909" y="190"/>
                    </a:lnTo>
                    <a:lnTo>
                      <a:pt x="911" y="192"/>
                    </a:lnTo>
                    <a:lnTo>
                      <a:pt x="914" y="193"/>
                    </a:lnTo>
                    <a:lnTo>
                      <a:pt x="915" y="193"/>
                    </a:lnTo>
                    <a:lnTo>
                      <a:pt x="915" y="192"/>
                    </a:lnTo>
                    <a:lnTo>
                      <a:pt x="917" y="188"/>
                    </a:lnTo>
                    <a:lnTo>
                      <a:pt x="918" y="184"/>
                    </a:lnTo>
                    <a:lnTo>
                      <a:pt x="922" y="174"/>
                    </a:lnTo>
                    <a:lnTo>
                      <a:pt x="926" y="164"/>
                    </a:lnTo>
                    <a:lnTo>
                      <a:pt x="935" y="136"/>
                    </a:lnTo>
                    <a:lnTo>
                      <a:pt x="917" y="128"/>
                    </a:lnTo>
                    <a:lnTo>
                      <a:pt x="896" y="124"/>
                    </a:lnTo>
                    <a:lnTo>
                      <a:pt x="873" y="123"/>
                    </a:lnTo>
                    <a:close/>
                    <a:moveTo>
                      <a:pt x="0" y="120"/>
                    </a:moveTo>
                    <a:lnTo>
                      <a:pt x="3" y="140"/>
                    </a:lnTo>
                    <a:lnTo>
                      <a:pt x="8" y="161"/>
                    </a:lnTo>
                    <a:lnTo>
                      <a:pt x="9" y="165"/>
                    </a:lnTo>
                    <a:lnTo>
                      <a:pt x="11" y="168"/>
                    </a:lnTo>
                    <a:lnTo>
                      <a:pt x="12" y="172"/>
                    </a:lnTo>
                    <a:lnTo>
                      <a:pt x="15" y="182"/>
                    </a:lnTo>
                    <a:lnTo>
                      <a:pt x="17" y="186"/>
                    </a:lnTo>
                    <a:lnTo>
                      <a:pt x="18" y="191"/>
                    </a:lnTo>
                    <a:lnTo>
                      <a:pt x="20" y="196"/>
                    </a:lnTo>
                    <a:lnTo>
                      <a:pt x="23" y="202"/>
                    </a:lnTo>
                    <a:lnTo>
                      <a:pt x="15" y="175"/>
                    </a:lnTo>
                    <a:lnTo>
                      <a:pt x="10" y="155"/>
                    </a:lnTo>
                    <a:lnTo>
                      <a:pt x="5" y="134"/>
                    </a:lnTo>
                    <a:lnTo>
                      <a:pt x="5" y="133"/>
                    </a:lnTo>
                    <a:lnTo>
                      <a:pt x="4" y="133"/>
                    </a:lnTo>
                    <a:lnTo>
                      <a:pt x="4" y="130"/>
                    </a:lnTo>
                    <a:lnTo>
                      <a:pt x="2" y="127"/>
                    </a:lnTo>
                    <a:lnTo>
                      <a:pt x="1" y="123"/>
                    </a:lnTo>
                    <a:lnTo>
                      <a:pt x="0" y="120"/>
                    </a:lnTo>
                    <a:close/>
                    <a:moveTo>
                      <a:pt x="461" y="109"/>
                    </a:moveTo>
                    <a:lnTo>
                      <a:pt x="433" y="128"/>
                    </a:lnTo>
                    <a:lnTo>
                      <a:pt x="404" y="146"/>
                    </a:lnTo>
                    <a:lnTo>
                      <a:pt x="440" y="202"/>
                    </a:lnTo>
                    <a:lnTo>
                      <a:pt x="477" y="255"/>
                    </a:lnTo>
                    <a:lnTo>
                      <a:pt x="515" y="307"/>
                    </a:lnTo>
                    <a:lnTo>
                      <a:pt x="554" y="354"/>
                    </a:lnTo>
                    <a:lnTo>
                      <a:pt x="557" y="352"/>
                    </a:lnTo>
                    <a:lnTo>
                      <a:pt x="559" y="351"/>
                    </a:lnTo>
                    <a:lnTo>
                      <a:pt x="562" y="349"/>
                    </a:lnTo>
                    <a:lnTo>
                      <a:pt x="580" y="317"/>
                    </a:lnTo>
                    <a:lnTo>
                      <a:pt x="602" y="284"/>
                    </a:lnTo>
                    <a:lnTo>
                      <a:pt x="630" y="252"/>
                    </a:lnTo>
                    <a:lnTo>
                      <a:pt x="626" y="248"/>
                    </a:lnTo>
                    <a:lnTo>
                      <a:pt x="625" y="248"/>
                    </a:lnTo>
                    <a:lnTo>
                      <a:pt x="625" y="247"/>
                    </a:lnTo>
                    <a:lnTo>
                      <a:pt x="622" y="245"/>
                    </a:lnTo>
                    <a:lnTo>
                      <a:pt x="619" y="242"/>
                    </a:lnTo>
                    <a:lnTo>
                      <a:pt x="614" y="240"/>
                    </a:lnTo>
                    <a:lnTo>
                      <a:pt x="612" y="237"/>
                    </a:lnTo>
                    <a:lnTo>
                      <a:pt x="606" y="233"/>
                    </a:lnTo>
                    <a:lnTo>
                      <a:pt x="602" y="230"/>
                    </a:lnTo>
                    <a:lnTo>
                      <a:pt x="597" y="226"/>
                    </a:lnTo>
                    <a:lnTo>
                      <a:pt x="596" y="224"/>
                    </a:lnTo>
                    <a:lnTo>
                      <a:pt x="594" y="223"/>
                    </a:lnTo>
                    <a:lnTo>
                      <a:pt x="590" y="218"/>
                    </a:lnTo>
                    <a:lnTo>
                      <a:pt x="586" y="215"/>
                    </a:lnTo>
                    <a:lnTo>
                      <a:pt x="583" y="212"/>
                    </a:lnTo>
                    <a:lnTo>
                      <a:pt x="580" y="210"/>
                    </a:lnTo>
                    <a:lnTo>
                      <a:pt x="575" y="206"/>
                    </a:lnTo>
                    <a:lnTo>
                      <a:pt x="570" y="203"/>
                    </a:lnTo>
                    <a:lnTo>
                      <a:pt x="566" y="199"/>
                    </a:lnTo>
                    <a:lnTo>
                      <a:pt x="561" y="195"/>
                    </a:lnTo>
                    <a:lnTo>
                      <a:pt x="557" y="191"/>
                    </a:lnTo>
                    <a:lnTo>
                      <a:pt x="552" y="187"/>
                    </a:lnTo>
                    <a:lnTo>
                      <a:pt x="551" y="186"/>
                    </a:lnTo>
                    <a:lnTo>
                      <a:pt x="548" y="184"/>
                    </a:lnTo>
                    <a:lnTo>
                      <a:pt x="539" y="174"/>
                    </a:lnTo>
                    <a:lnTo>
                      <a:pt x="533" y="171"/>
                    </a:lnTo>
                    <a:lnTo>
                      <a:pt x="531" y="168"/>
                    </a:lnTo>
                    <a:lnTo>
                      <a:pt x="528" y="166"/>
                    </a:lnTo>
                    <a:lnTo>
                      <a:pt x="524" y="162"/>
                    </a:lnTo>
                    <a:lnTo>
                      <a:pt x="522" y="161"/>
                    </a:lnTo>
                    <a:lnTo>
                      <a:pt x="521" y="159"/>
                    </a:lnTo>
                    <a:lnTo>
                      <a:pt x="518" y="157"/>
                    </a:lnTo>
                    <a:lnTo>
                      <a:pt x="515" y="156"/>
                    </a:lnTo>
                    <a:lnTo>
                      <a:pt x="512" y="154"/>
                    </a:lnTo>
                    <a:lnTo>
                      <a:pt x="500" y="142"/>
                    </a:lnTo>
                    <a:lnTo>
                      <a:pt x="489" y="132"/>
                    </a:lnTo>
                    <a:lnTo>
                      <a:pt x="488" y="130"/>
                    </a:lnTo>
                    <a:lnTo>
                      <a:pt x="476" y="118"/>
                    </a:lnTo>
                    <a:lnTo>
                      <a:pt x="475" y="118"/>
                    </a:lnTo>
                    <a:lnTo>
                      <a:pt x="475" y="117"/>
                    </a:lnTo>
                    <a:lnTo>
                      <a:pt x="473" y="117"/>
                    </a:lnTo>
                    <a:lnTo>
                      <a:pt x="471" y="116"/>
                    </a:lnTo>
                    <a:lnTo>
                      <a:pt x="465" y="112"/>
                    </a:lnTo>
                    <a:lnTo>
                      <a:pt x="461" y="109"/>
                    </a:lnTo>
                    <a:close/>
                    <a:moveTo>
                      <a:pt x="114" y="105"/>
                    </a:moveTo>
                    <a:lnTo>
                      <a:pt x="103" y="131"/>
                    </a:lnTo>
                    <a:lnTo>
                      <a:pt x="95" y="158"/>
                    </a:lnTo>
                    <a:lnTo>
                      <a:pt x="96" y="157"/>
                    </a:lnTo>
                    <a:lnTo>
                      <a:pt x="98" y="156"/>
                    </a:lnTo>
                    <a:lnTo>
                      <a:pt x="100" y="154"/>
                    </a:lnTo>
                    <a:lnTo>
                      <a:pt x="100" y="153"/>
                    </a:lnTo>
                    <a:lnTo>
                      <a:pt x="101" y="152"/>
                    </a:lnTo>
                    <a:lnTo>
                      <a:pt x="103" y="152"/>
                    </a:lnTo>
                    <a:lnTo>
                      <a:pt x="105" y="151"/>
                    </a:lnTo>
                    <a:lnTo>
                      <a:pt x="106" y="150"/>
                    </a:lnTo>
                    <a:lnTo>
                      <a:pt x="108" y="150"/>
                    </a:lnTo>
                    <a:lnTo>
                      <a:pt x="110" y="149"/>
                    </a:lnTo>
                    <a:lnTo>
                      <a:pt x="115" y="144"/>
                    </a:lnTo>
                    <a:lnTo>
                      <a:pt x="117" y="144"/>
                    </a:lnTo>
                    <a:lnTo>
                      <a:pt x="119" y="148"/>
                    </a:lnTo>
                    <a:lnTo>
                      <a:pt x="119" y="159"/>
                    </a:lnTo>
                    <a:lnTo>
                      <a:pt x="120" y="162"/>
                    </a:lnTo>
                    <a:lnTo>
                      <a:pt x="120" y="164"/>
                    </a:lnTo>
                    <a:lnTo>
                      <a:pt x="122" y="170"/>
                    </a:lnTo>
                    <a:lnTo>
                      <a:pt x="122" y="198"/>
                    </a:lnTo>
                    <a:lnTo>
                      <a:pt x="121" y="210"/>
                    </a:lnTo>
                    <a:lnTo>
                      <a:pt x="121" y="212"/>
                    </a:lnTo>
                    <a:lnTo>
                      <a:pt x="120" y="215"/>
                    </a:lnTo>
                    <a:lnTo>
                      <a:pt x="150" y="218"/>
                    </a:lnTo>
                    <a:lnTo>
                      <a:pt x="182" y="218"/>
                    </a:lnTo>
                    <a:lnTo>
                      <a:pt x="215" y="215"/>
                    </a:lnTo>
                    <a:lnTo>
                      <a:pt x="212" y="204"/>
                    </a:lnTo>
                    <a:lnTo>
                      <a:pt x="207" y="192"/>
                    </a:lnTo>
                    <a:lnTo>
                      <a:pt x="174" y="164"/>
                    </a:lnTo>
                    <a:lnTo>
                      <a:pt x="143" y="135"/>
                    </a:lnTo>
                    <a:lnTo>
                      <a:pt x="114" y="105"/>
                    </a:lnTo>
                    <a:close/>
                    <a:moveTo>
                      <a:pt x="112" y="102"/>
                    </a:moveTo>
                    <a:lnTo>
                      <a:pt x="109" y="110"/>
                    </a:lnTo>
                    <a:lnTo>
                      <a:pt x="97" y="124"/>
                    </a:lnTo>
                    <a:lnTo>
                      <a:pt x="93" y="131"/>
                    </a:lnTo>
                    <a:lnTo>
                      <a:pt x="93" y="132"/>
                    </a:lnTo>
                    <a:lnTo>
                      <a:pt x="85" y="140"/>
                    </a:lnTo>
                    <a:lnTo>
                      <a:pt x="84" y="143"/>
                    </a:lnTo>
                    <a:lnTo>
                      <a:pt x="82" y="144"/>
                    </a:lnTo>
                    <a:lnTo>
                      <a:pt x="81" y="146"/>
                    </a:lnTo>
                    <a:lnTo>
                      <a:pt x="80" y="146"/>
                    </a:lnTo>
                    <a:lnTo>
                      <a:pt x="77" y="144"/>
                    </a:lnTo>
                    <a:lnTo>
                      <a:pt x="73" y="138"/>
                    </a:lnTo>
                    <a:lnTo>
                      <a:pt x="69" y="132"/>
                    </a:lnTo>
                    <a:lnTo>
                      <a:pt x="67" y="126"/>
                    </a:lnTo>
                    <a:lnTo>
                      <a:pt x="66" y="122"/>
                    </a:lnTo>
                    <a:lnTo>
                      <a:pt x="64" y="116"/>
                    </a:lnTo>
                    <a:lnTo>
                      <a:pt x="59" y="111"/>
                    </a:lnTo>
                    <a:lnTo>
                      <a:pt x="59" y="134"/>
                    </a:lnTo>
                    <a:lnTo>
                      <a:pt x="64" y="138"/>
                    </a:lnTo>
                    <a:lnTo>
                      <a:pt x="70" y="143"/>
                    </a:lnTo>
                    <a:lnTo>
                      <a:pt x="75" y="148"/>
                    </a:lnTo>
                    <a:lnTo>
                      <a:pt x="78" y="154"/>
                    </a:lnTo>
                    <a:lnTo>
                      <a:pt x="79" y="157"/>
                    </a:lnTo>
                    <a:lnTo>
                      <a:pt x="80" y="159"/>
                    </a:lnTo>
                    <a:lnTo>
                      <a:pt x="82" y="161"/>
                    </a:lnTo>
                    <a:lnTo>
                      <a:pt x="85" y="162"/>
                    </a:lnTo>
                    <a:lnTo>
                      <a:pt x="87" y="162"/>
                    </a:lnTo>
                    <a:lnTo>
                      <a:pt x="91" y="161"/>
                    </a:lnTo>
                    <a:lnTo>
                      <a:pt x="93" y="159"/>
                    </a:lnTo>
                    <a:lnTo>
                      <a:pt x="95" y="153"/>
                    </a:lnTo>
                    <a:lnTo>
                      <a:pt x="95" y="152"/>
                    </a:lnTo>
                    <a:lnTo>
                      <a:pt x="105" y="123"/>
                    </a:lnTo>
                    <a:lnTo>
                      <a:pt x="106" y="122"/>
                    </a:lnTo>
                    <a:lnTo>
                      <a:pt x="106" y="121"/>
                    </a:lnTo>
                    <a:lnTo>
                      <a:pt x="107" y="119"/>
                    </a:lnTo>
                    <a:lnTo>
                      <a:pt x="108" y="116"/>
                    </a:lnTo>
                    <a:lnTo>
                      <a:pt x="111" y="110"/>
                    </a:lnTo>
                    <a:lnTo>
                      <a:pt x="112" y="107"/>
                    </a:lnTo>
                    <a:lnTo>
                      <a:pt x="112" y="106"/>
                    </a:lnTo>
                    <a:lnTo>
                      <a:pt x="113" y="105"/>
                    </a:lnTo>
                    <a:lnTo>
                      <a:pt x="113" y="103"/>
                    </a:lnTo>
                    <a:lnTo>
                      <a:pt x="112" y="103"/>
                    </a:lnTo>
                    <a:lnTo>
                      <a:pt x="112" y="102"/>
                    </a:lnTo>
                    <a:close/>
                    <a:moveTo>
                      <a:pt x="115" y="98"/>
                    </a:moveTo>
                    <a:lnTo>
                      <a:pt x="113" y="101"/>
                    </a:lnTo>
                    <a:lnTo>
                      <a:pt x="113" y="102"/>
                    </a:lnTo>
                    <a:lnTo>
                      <a:pt x="114" y="102"/>
                    </a:lnTo>
                    <a:lnTo>
                      <a:pt x="115" y="101"/>
                    </a:lnTo>
                    <a:lnTo>
                      <a:pt x="115" y="98"/>
                    </a:lnTo>
                    <a:close/>
                    <a:moveTo>
                      <a:pt x="846" y="88"/>
                    </a:moveTo>
                    <a:lnTo>
                      <a:pt x="845" y="90"/>
                    </a:lnTo>
                    <a:lnTo>
                      <a:pt x="843" y="92"/>
                    </a:lnTo>
                    <a:lnTo>
                      <a:pt x="837" y="101"/>
                    </a:lnTo>
                    <a:lnTo>
                      <a:pt x="836" y="103"/>
                    </a:lnTo>
                    <a:lnTo>
                      <a:pt x="834" y="105"/>
                    </a:lnTo>
                    <a:lnTo>
                      <a:pt x="828" y="113"/>
                    </a:lnTo>
                    <a:lnTo>
                      <a:pt x="827" y="115"/>
                    </a:lnTo>
                    <a:lnTo>
                      <a:pt x="825" y="117"/>
                    </a:lnTo>
                    <a:lnTo>
                      <a:pt x="818" y="125"/>
                    </a:lnTo>
                    <a:lnTo>
                      <a:pt x="817" y="128"/>
                    </a:lnTo>
                    <a:lnTo>
                      <a:pt x="814" y="131"/>
                    </a:lnTo>
                    <a:lnTo>
                      <a:pt x="812" y="132"/>
                    </a:lnTo>
                    <a:lnTo>
                      <a:pt x="839" y="126"/>
                    </a:lnTo>
                    <a:lnTo>
                      <a:pt x="839" y="122"/>
                    </a:lnTo>
                    <a:lnTo>
                      <a:pt x="838" y="121"/>
                    </a:lnTo>
                    <a:lnTo>
                      <a:pt x="838" y="115"/>
                    </a:lnTo>
                    <a:lnTo>
                      <a:pt x="839" y="115"/>
                    </a:lnTo>
                    <a:lnTo>
                      <a:pt x="842" y="118"/>
                    </a:lnTo>
                    <a:lnTo>
                      <a:pt x="842" y="121"/>
                    </a:lnTo>
                    <a:lnTo>
                      <a:pt x="843" y="123"/>
                    </a:lnTo>
                    <a:lnTo>
                      <a:pt x="844" y="123"/>
                    </a:lnTo>
                    <a:lnTo>
                      <a:pt x="846" y="125"/>
                    </a:lnTo>
                    <a:lnTo>
                      <a:pt x="847" y="125"/>
                    </a:lnTo>
                    <a:lnTo>
                      <a:pt x="847" y="97"/>
                    </a:lnTo>
                    <a:lnTo>
                      <a:pt x="846" y="92"/>
                    </a:lnTo>
                    <a:lnTo>
                      <a:pt x="846" y="88"/>
                    </a:lnTo>
                    <a:close/>
                    <a:moveTo>
                      <a:pt x="847" y="83"/>
                    </a:moveTo>
                    <a:lnTo>
                      <a:pt x="847" y="84"/>
                    </a:lnTo>
                    <a:lnTo>
                      <a:pt x="848" y="83"/>
                    </a:lnTo>
                    <a:lnTo>
                      <a:pt x="847" y="83"/>
                    </a:lnTo>
                    <a:close/>
                    <a:moveTo>
                      <a:pt x="842" y="83"/>
                    </a:moveTo>
                    <a:lnTo>
                      <a:pt x="841" y="85"/>
                    </a:lnTo>
                    <a:lnTo>
                      <a:pt x="839" y="88"/>
                    </a:lnTo>
                    <a:lnTo>
                      <a:pt x="839" y="95"/>
                    </a:lnTo>
                    <a:lnTo>
                      <a:pt x="841" y="92"/>
                    </a:lnTo>
                    <a:lnTo>
                      <a:pt x="844" y="89"/>
                    </a:lnTo>
                    <a:lnTo>
                      <a:pt x="846" y="85"/>
                    </a:lnTo>
                    <a:lnTo>
                      <a:pt x="846" y="83"/>
                    </a:lnTo>
                    <a:lnTo>
                      <a:pt x="842" y="83"/>
                    </a:lnTo>
                    <a:close/>
                    <a:moveTo>
                      <a:pt x="436" y="82"/>
                    </a:moveTo>
                    <a:lnTo>
                      <a:pt x="415" y="106"/>
                    </a:lnTo>
                    <a:lnTo>
                      <a:pt x="395" y="130"/>
                    </a:lnTo>
                    <a:lnTo>
                      <a:pt x="398" y="134"/>
                    </a:lnTo>
                    <a:lnTo>
                      <a:pt x="400" y="140"/>
                    </a:lnTo>
                    <a:lnTo>
                      <a:pt x="403" y="144"/>
                    </a:lnTo>
                    <a:lnTo>
                      <a:pt x="419" y="135"/>
                    </a:lnTo>
                    <a:lnTo>
                      <a:pt x="433" y="126"/>
                    </a:lnTo>
                    <a:lnTo>
                      <a:pt x="446" y="118"/>
                    </a:lnTo>
                    <a:lnTo>
                      <a:pt x="460" y="109"/>
                    </a:lnTo>
                    <a:lnTo>
                      <a:pt x="443" y="96"/>
                    </a:lnTo>
                    <a:lnTo>
                      <a:pt x="437" y="92"/>
                    </a:lnTo>
                    <a:lnTo>
                      <a:pt x="435" y="90"/>
                    </a:lnTo>
                    <a:lnTo>
                      <a:pt x="445" y="90"/>
                    </a:lnTo>
                    <a:lnTo>
                      <a:pt x="441" y="86"/>
                    </a:lnTo>
                    <a:lnTo>
                      <a:pt x="436" y="82"/>
                    </a:lnTo>
                    <a:close/>
                    <a:moveTo>
                      <a:pt x="1021" y="76"/>
                    </a:moveTo>
                    <a:lnTo>
                      <a:pt x="1022" y="76"/>
                    </a:lnTo>
                    <a:lnTo>
                      <a:pt x="1022" y="81"/>
                    </a:lnTo>
                    <a:lnTo>
                      <a:pt x="1020" y="81"/>
                    </a:lnTo>
                    <a:lnTo>
                      <a:pt x="1019" y="79"/>
                    </a:lnTo>
                    <a:lnTo>
                      <a:pt x="1019" y="77"/>
                    </a:lnTo>
                    <a:lnTo>
                      <a:pt x="1021" y="76"/>
                    </a:lnTo>
                    <a:close/>
                    <a:moveTo>
                      <a:pt x="659" y="71"/>
                    </a:moveTo>
                    <a:lnTo>
                      <a:pt x="655" y="72"/>
                    </a:lnTo>
                    <a:lnTo>
                      <a:pt x="652" y="75"/>
                    </a:lnTo>
                    <a:lnTo>
                      <a:pt x="651" y="77"/>
                    </a:lnTo>
                    <a:lnTo>
                      <a:pt x="652" y="79"/>
                    </a:lnTo>
                    <a:lnTo>
                      <a:pt x="653" y="80"/>
                    </a:lnTo>
                    <a:lnTo>
                      <a:pt x="654" y="82"/>
                    </a:lnTo>
                    <a:lnTo>
                      <a:pt x="654" y="84"/>
                    </a:lnTo>
                    <a:lnTo>
                      <a:pt x="655" y="85"/>
                    </a:lnTo>
                    <a:lnTo>
                      <a:pt x="656" y="87"/>
                    </a:lnTo>
                    <a:lnTo>
                      <a:pt x="657" y="87"/>
                    </a:lnTo>
                    <a:lnTo>
                      <a:pt x="659" y="88"/>
                    </a:lnTo>
                    <a:lnTo>
                      <a:pt x="661" y="87"/>
                    </a:lnTo>
                    <a:lnTo>
                      <a:pt x="665" y="83"/>
                    </a:lnTo>
                    <a:lnTo>
                      <a:pt x="669" y="81"/>
                    </a:lnTo>
                    <a:lnTo>
                      <a:pt x="659" y="71"/>
                    </a:lnTo>
                    <a:close/>
                    <a:moveTo>
                      <a:pt x="457" y="62"/>
                    </a:moveTo>
                    <a:lnTo>
                      <a:pt x="437" y="81"/>
                    </a:lnTo>
                    <a:lnTo>
                      <a:pt x="442" y="86"/>
                    </a:lnTo>
                    <a:lnTo>
                      <a:pt x="447" y="90"/>
                    </a:lnTo>
                    <a:lnTo>
                      <a:pt x="453" y="90"/>
                    </a:lnTo>
                    <a:lnTo>
                      <a:pt x="464" y="93"/>
                    </a:lnTo>
                    <a:lnTo>
                      <a:pt x="473" y="98"/>
                    </a:lnTo>
                    <a:lnTo>
                      <a:pt x="477" y="95"/>
                    </a:lnTo>
                    <a:lnTo>
                      <a:pt x="480" y="92"/>
                    </a:lnTo>
                    <a:lnTo>
                      <a:pt x="484" y="90"/>
                    </a:lnTo>
                    <a:lnTo>
                      <a:pt x="484" y="89"/>
                    </a:lnTo>
                    <a:lnTo>
                      <a:pt x="483" y="89"/>
                    </a:lnTo>
                    <a:lnTo>
                      <a:pt x="481" y="87"/>
                    </a:lnTo>
                    <a:lnTo>
                      <a:pt x="479" y="84"/>
                    </a:lnTo>
                    <a:lnTo>
                      <a:pt x="477" y="82"/>
                    </a:lnTo>
                    <a:lnTo>
                      <a:pt x="476" y="79"/>
                    </a:lnTo>
                    <a:lnTo>
                      <a:pt x="476" y="77"/>
                    </a:lnTo>
                    <a:lnTo>
                      <a:pt x="475" y="75"/>
                    </a:lnTo>
                    <a:lnTo>
                      <a:pt x="475" y="74"/>
                    </a:lnTo>
                    <a:lnTo>
                      <a:pt x="470" y="70"/>
                    </a:lnTo>
                    <a:lnTo>
                      <a:pt x="463" y="65"/>
                    </a:lnTo>
                    <a:lnTo>
                      <a:pt x="457" y="62"/>
                    </a:lnTo>
                    <a:close/>
                    <a:moveTo>
                      <a:pt x="684" y="51"/>
                    </a:moveTo>
                    <a:lnTo>
                      <a:pt x="683" y="54"/>
                    </a:lnTo>
                    <a:lnTo>
                      <a:pt x="683" y="58"/>
                    </a:lnTo>
                    <a:lnTo>
                      <a:pt x="682" y="60"/>
                    </a:lnTo>
                    <a:lnTo>
                      <a:pt x="679" y="62"/>
                    </a:lnTo>
                    <a:lnTo>
                      <a:pt x="677" y="64"/>
                    </a:lnTo>
                    <a:lnTo>
                      <a:pt x="674" y="65"/>
                    </a:lnTo>
                    <a:lnTo>
                      <a:pt x="672" y="66"/>
                    </a:lnTo>
                    <a:lnTo>
                      <a:pt x="669" y="67"/>
                    </a:lnTo>
                    <a:lnTo>
                      <a:pt x="668" y="68"/>
                    </a:lnTo>
                    <a:lnTo>
                      <a:pt x="666" y="69"/>
                    </a:lnTo>
                    <a:lnTo>
                      <a:pt x="663" y="69"/>
                    </a:lnTo>
                    <a:lnTo>
                      <a:pt x="660" y="70"/>
                    </a:lnTo>
                    <a:lnTo>
                      <a:pt x="660" y="71"/>
                    </a:lnTo>
                    <a:lnTo>
                      <a:pt x="661" y="71"/>
                    </a:lnTo>
                    <a:lnTo>
                      <a:pt x="670" y="80"/>
                    </a:lnTo>
                    <a:lnTo>
                      <a:pt x="674" y="78"/>
                    </a:lnTo>
                    <a:lnTo>
                      <a:pt x="675" y="78"/>
                    </a:lnTo>
                    <a:lnTo>
                      <a:pt x="678" y="81"/>
                    </a:lnTo>
                    <a:lnTo>
                      <a:pt x="678" y="83"/>
                    </a:lnTo>
                    <a:lnTo>
                      <a:pt x="677" y="84"/>
                    </a:lnTo>
                    <a:lnTo>
                      <a:pt x="675" y="85"/>
                    </a:lnTo>
                    <a:lnTo>
                      <a:pt x="681" y="91"/>
                    </a:lnTo>
                    <a:lnTo>
                      <a:pt x="687" y="98"/>
                    </a:lnTo>
                    <a:lnTo>
                      <a:pt x="688" y="100"/>
                    </a:lnTo>
                    <a:lnTo>
                      <a:pt x="704" y="116"/>
                    </a:lnTo>
                    <a:lnTo>
                      <a:pt x="708" y="120"/>
                    </a:lnTo>
                    <a:lnTo>
                      <a:pt x="713" y="126"/>
                    </a:lnTo>
                    <a:lnTo>
                      <a:pt x="719" y="131"/>
                    </a:lnTo>
                    <a:lnTo>
                      <a:pt x="721" y="129"/>
                    </a:lnTo>
                    <a:lnTo>
                      <a:pt x="704" y="90"/>
                    </a:lnTo>
                    <a:lnTo>
                      <a:pt x="684" y="51"/>
                    </a:lnTo>
                    <a:close/>
                    <a:moveTo>
                      <a:pt x="959" y="46"/>
                    </a:moveTo>
                    <a:lnTo>
                      <a:pt x="957" y="58"/>
                    </a:lnTo>
                    <a:lnTo>
                      <a:pt x="957" y="61"/>
                    </a:lnTo>
                    <a:lnTo>
                      <a:pt x="956" y="63"/>
                    </a:lnTo>
                    <a:lnTo>
                      <a:pt x="956" y="64"/>
                    </a:lnTo>
                    <a:lnTo>
                      <a:pt x="955" y="67"/>
                    </a:lnTo>
                    <a:lnTo>
                      <a:pt x="955" y="70"/>
                    </a:lnTo>
                    <a:lnTo>
                      <a:pt x="954" y="74"/>
                    </a:lnTo>
                    <a:lnTo>
                      <a:pt x="954" y="75"/>
                    </a:lnTo>
                    <a:lnTo>
                      <a:pt x="953" y="77"/>
                    </a:lnTo>
                    <a:lnTo>
                      <a:pt x="953" y="78"/>
                    </a:lnTo>
                    <a:lnTo>
                      <a:pt x="952" y="85"/>
                    </a:lnTo>
                    <a:lnTo>
                      <a:pt x="950" y="91"/>
                    </a:lnTo>
                    <a:lnTo>
                      <a:pt x="950" y="92"/>
                    </a:lnTo>
                    <a:lnTo>
                      <a:pt x="948" y="103"/>
                    </a:lnTo>
                    <a:lnTo>
                      <a:pt x="946" y="107"/>
                    </a:lnTo>
                    <a:lnTo>
                      <a:pt x="946" y="109"/>
                    </a:lnTo>
                    <a:lnTo>
                      <a:pt x="945" y="114"/>
                    </a:lnTo>
                    <a:lnTo>
                      <a:pt x="942" y="118"/>
                    </a:lnTo>
                    <a:lnTo>
                      <a:pt x="941" y="123"/>
                    </a:lnTo>
                    <a:lnTo>
                      <a:pt x="941" y="124"/>
                    </a:lnTo>
                    <a:lnTo>
                      <a:pt x="940" y="126"/>
                    </a:lnTo>
                    <a:lnTo>
                      <a:pt x="940" y="127"/>
                    </a:lnTo>
                    <a:lnTo>
                      <a:pt x="937" y="136"/>
                    </a:lnTo>
                    <a:lnTo>
                      <a:pt x="952" y="147"/>
                    </a:lnTo>
                    <a:lnTo>
                      <a:pt x="964" y="161"/>
                    </a:lnTo>
                    <a:lnTo>
                      <a:pt x="972" y="176"/>
                    </a:lnTo>
                    <a:lnTo>
                      <a:pt x="977" y="195"/>
                    </a:lnTo>
                    <a:lnTo>
                      <a:pt x="978" y="193"/>
                    </a:lnTo>
                    <a:lnTo>
                      <a:pt x="980" y="191"/>
                    </a:lnTo>
                    <a:lnTo>
                      <a:pt x="981" y="189"/>
                    </a:lnTo>
                    <a:lnTo>
                      <a:pt x="988" y="178"/>
                    </a:lnTo>
                    <a:lnTo>
                      <a:pt x="992" y="171"/>
                    </a:lnTo>
                    <a:lnTo>
                      <a:pt x="996" y="163"/>
                    </a:lnTo>
                    <a:lnTo>
                      <a:pt x="998" y="160"/>
                    </a:lnTo>
                    <a:lnTo>
                      <a:pt x="991" y="176"/>
                    </a:lnTo>
                    <a:lnTo>
                      <a:pt x="982" y="192"/>
                    </a:lnTo>
                    <a:lnTo>
                      <a:pt x="981" y="193"/>
                    </a:lnTo>
                    <a:lnTo>
                      <a:pt x="980" y="195"/>
                    </a:lnTo>
                    <a:lnTo>
                      <a:pt x="978" y="197"/>
                    </a:lnTo>
                    <a:lnTo>
                      <a:pt x="978" y="199"/>
                    </a:lnTo>
                    <a:lnTo>
                      <a:pt x="977" y="199"/>
                    </a:lnTo>
                    <a:lnTo>
                      <a:pt x="978" y="220"/>
                    </a:lnTo>
                    <a:lnTo>
                      <a:pt x="976" y="242"/>
                    </a:lnTo>
                    <a:lnTo>
                      <a:pt x="970" y="266"/>
                    </a:lnTo>
                    <a:lnTo>
                      <a:pt x="961" y="290"/>
                    </a:lnTo>
                    <a:lnTo>
                      <a:pt x="965" y="286"/>
                    </a:lnTo>
                    <a:lnTo>
                      <a:pt x="968" y="281"/>
                    </a:lnTo>
                    <a:lnTo>
                      <a:pt x="970" y="279"/>
                    </a:lnTo>
                    <a:lnTo>
                      <a:pt x="971" y="277"/>
                    </a:lnTo>
                    <a:lnTo>
                      <a:pt x="977" y="269"/>
                    </a:lnTo>
                    <a:lnTo>
                      <a:pt x="980" y="263"/>
                    </a:lnTo>
                    <a:lnTo>
                      <a:pt x="981" y="260"/>
                    </a:lnTo>
                    <a:lnTo>
                      <a:pt x="983" y="257"/>
                    </a:lnTo>
                    <a:lnTo>
                      <a:pt x="985" y="254"/>
                    </a:lnTo>
                    <a:lnTo>
                      <a:pt x="987" y="250"/>
                    </a:lnTo>
                    <a:lnTo>
                      <a:pt x="989" y="245"/>
                    </a:lnTo>
                    <a:lnTo>
                      <a:pt x="990" y="244"/>
                    </a:lnTo>
                    <a:lnTo>
                      <a:pt x="990" y="242"/>
                    </a:lnTo>
                    <a:lnTo>
                      <a:pt x="991" y="240"/>
                    </a:lnTo>
                    <a:lnTo>
                      <a:pt x="998" y="213"/>
                    </a:lnTo>
                    <a:lnTo>
                      <a:pt x="1001" y="187"/>
                    </a:lnTo>
                    <a:lnTo>
                      <a:pt x="999" y="158"/>
                    </a:lnTo>
                    <a:lnTo>
                      <a:pt x="999" y="159"/>
                    </a:lnTo>
                    <a:lnTo>
                      <a:pt x="998" y="160"/>
                    </a:lnTo>
                    <a:lnTo>
                      <a:pt x="999" y="156"/>
                    </a:lnTo>
                    <a:lnTo>
                      <a:pt x="999" y="155"/>
                    </a:lnTo>
                    <a:lnTo>
                      <a:pt x="997" y="160"/>
                    </a:lnTo>
                    <a:lnTo>
                      <a:pt x="994" y="164"/>
                    </a:lnTo>
                    <a:lnTo>
                      <a:pt x="991" y="170"/>
                    </a:lnTo>
                    <a:lnTo>
                      <a:pt x="988" y="177"/>
                    </a:lnTo>
                    <a:lnTo>
                      <a:pt x="985" y="184"/>
                    </a:lnTo>
                    <a:lnTo>
                      <a:pt x="981" y="189"/>
                    </a:lnTo>
                    <a:lnTo>
                      <a:pt x="979" y="191"/>
                    </a:lnTo>
                    <a:lnTo>
                      <a:pt x="999" y="152"/>
                    </a:lnTo>
                    <a:lnTo>
                      <a:pt x="993" y="125"/>
                    </a:lnTo>
                    <a:lnTo>
                      <a:pt x="983" y="96"/>
                    </a:lnTo>
                    <a:lnTo>
                      <a:pt x="982" y="96"/>
                    </a:lnTo>
                    <a:lnTo>
                      <a:pt x="982" y="95"/>
                    </a:lnTo>
                    <a:lnTo>
                      <a:pt x="981" y="94"/>
                    </a:lnTo>
                    <a:lnTo>
                      <a:pt x="982" y="94"/>
                    </a:lnTo>
                    <a:lnTo>
                      <a:pt x="980" y="88"/>
                    </a:lnTo>
                    <a:lnTo>
                      <a:pt x="980" y="89"/>
                    </a:lnTo>
                    <a:lnTo>
                      <a:pt x="979" y="89"/>
                    </a:lnTo>
                    <a:lnTo>
                      <a:pt x="977" y="87"/>
                    </a:lnTo>
                    <a:lnTo>
                      <a:pt x="976" y="85"/>
                    </a:lnTo>
                    <a:lnTo>
                      <a:pt x="975" y="84"/>
                    </a:lnTo>
                    <a:lnTo>
                      <a:pt x="975" y="83"/>
                    </a:lnTo>
                    <a:lnTo>
                      <a:pt x="977" y="84"/>
                    </a:lnTo>
                    <a:lnTo>
                      <a:pt x="978" y="85"/>
                    </a:lnTo>
                    <a:lnTo>
                      <a:pt x="969" y="66"/>
                    </a:lnTo>
                    <a:lnTo>
                      <a:pt x="959" y="46"/>
                    </a:lnTo>
                    <a:close/>
                    <a:moveTo>
                      <a:pt x="1032" y="33"/>
                    </a:moveTo>
                    <a:lnTo>
                      <a:pt x="1029" y="56"/>
                    </a:lnTo>
                    <a:lnTo>
                      <a:pt x="1025" y="80"/>
                    </a:lnTo>
                    <a:lnTo>
                      <a:pt x="1014" y="118"/>
                    </a:lnTo>
                    <a:lnTo>
                      <a:pt x="1000" y="155"/>
                    </a:lnTo>
                    <a:lnTo>
                      <a:pt x="1002" y="181"/>
                    </a:lnTo>
                    <a:lnTo>
                      <a:pt x="1001" y="204"/>
                    </a:lnTo>
                    <a:lnTo>
                      <a:pt x="996" y="228"/>
                    </a:lnTo>
                    <a:lnTo>
                      <a:pt x="1003" y="209"/>
                    </a:lnTo>
                    <a:lnTo>
                      <a:pt x="1004" y="206"/>
                    </a:lnTo>
                    <a:lnTo>
                      <a:pt x="1012" y="180"/>
                    </a:lnTo>
                    <a:lnTo>
                      <a:pt x="1017" y="160"/>
                    </a:lnTo>
                    <a:lnTo>
                      <a:pt x="1021" y="138"/>
                    </a:lnTo>
                    <a:lnTo>
                      <a:pt x="1028" y="105"/>
                    </a:lnTo>
                    <a:lnTo>
                      <a:pt x="1031" y="64"/>
                    </a:lnTo>
                    <a:lnTo>
                      <a:pt x="1031" y="54"/>
                    </a:lnTo>
                    <a:lnTo>
                      <a:pt x="1032" y="33"/>
                    </a:lnTo>
                    <a:close/>
                    <a:moveTo>
                      <a:pt x="883" y="29"/>
                    </a:moveTo>
                    <a:lnTo>
                      <a:pt x="881" y="34"/>
                    </a:lnTo>
                    <a:lnTo>
                      <a:pt x="878" y="38"/>
                    </a:lnTo>
                    <a:lnTo>
                      <a:pt x="877" y="39"/>
                    </a:lnTo>
                    <a:lnTo>
                      <a:pt x="877" y="41"/>
                    </a:lnTo>
                    <a:lnTo>
                      <a:pt x="876" y="42"/>
                    </a:lnTo>
                    <a:lnTo>
                      <a:pt x="875" y="45"/>
                    </a:lnTo>
                    <a:lnTo>
                      <a:pt x="873" y="47"/>
                    </a:lnTo>
                    <a:lnTo>
                      <a:pt x="879" y="47"/>
                    </a:lnTo>
                    <a:lnTo>
                      <a:pt x="880" y="46"/>
                    </a:lnTo>
                    <a:lnTo>
                      <a:pt x="880" y="43"/>
                    </a:lnTo>
                    <a:lnTo>
                      <a:pt x="883" y="37"/>
                    </a:lnTo>
                    <a:lnTo>
                      <a:pt x="884" y="36"/>
                    </a:lnTo>
                    <a:lnTo>
                      <a:pt x="885" y="34"/>
                    </a:lnTo>
                    <a:lnTo>
                      <a:pt x="885" y="32"/>
                    </a:lnTo>
                    <a:lnTo>
                      <a:pt x="884" y="31"/>
                    </a:lnTo>
                    <a:lnTo>
                      <a:pt x="883" y="29"/>
                    </a:lnTo>
                    <a:close/>
                    <a:moveTo>
                      <a:pt x="451" y="5"/>
                    </a:moveTo>
                    <a:lnTo>
                      <a:pt x="450" y="6"/>
                    </a:lnTo>
                    <a:lnTo>
                      <a:pt x="450" y="9"/>
                    </a:lnTo>
                    <a:lnTo>
                      <a:pt x="452" y="13"/>
                    </a:lnTo>
                    <a:lnTo>
                      <a:pt x="452" y="15"/>
                    </a:lnTo>
                    <a:lnTo>
                      <a:pt x="453" y="17"/>
                    </a:lnTo>
                    <a:lnTo>
                      <a:pt x="455" y="18"/>
                    </a:lnTo>
                    <a:lnTo>
                      <a:pt x="455" y="21"/>
                    </a:lnTo>
                    <a:lnTo>
                      <a:pt x="453" y="28"/>
                    </a:lnTo>
                    <a:lnTo>
                      <a:pt x="453" y="36"/>
                    </a:lnTo>
                    <a:lnTo>
                      <a:pt x="456" y="44"/>
                    </a:lnTo>
                    <a:lnTo>
                      <a:pt x="459" y="49"/>
                    </a:lnTo>
                    <a:lnTo>
                      <a:pt x="463" y="49"/>
                    </a:lnTo>
                    <a:lnTo>
                      <a:pt x="463" y="50"/>
                    </a:lnTo>
                    <a:lnTo>
                      <a:pt x="464" y="50"/>
                    </a:lnTo>
                    <a:lnTo>
                      <a:pt x="465" y="51"/>
                    </a:lnTo>
                    <a:lnTo>
                      <a:pt x="494" y="25"/>
                    </a:lnTo>
                    <a:lnTo>
                      <a:pt x="492" y="24"/>
                    </a:lnTo>
                    <a:lnTo>
                      <a:pt x="489" y="24"/>
                    </a:lnTo>
                    <a:lnTo>
                      <a:pt x="483" y="21"/>
                    </a:lnTo>
                    <a:lnTo>
                      <a:pt x="479" y="16"/>
                    </a:lnTo>
                    <a:lnTo>
                      <a:pt x="476" y="14"/>
                    </a:lnTo>
                    <a:lnTo>
                      <a:pt x="472" y="12"/>
                    </a:lnTo>
                    <a:lnTo>
                      <a:pt x="469" y="11"/>
                    </a:lnTo>
                    <a:lnTo>
                      <a:pt x="466" y="11"/>
                    </a:lnTo>
                    <a:lnTo>
                      <a:pt x="464" y="10"/>
                    </a:lnTo>
                    <a:lnTo>
                      <a:pt x="462" y="11"/>
                    </a:lnTo>
                    <a:lnTo>
                      <a:pt x="461" y="11"/>
                    </a:lnTo>
                    <a:lnTo>
                      <a:pt x="460" y="9"/>
                    </a:lnTo>
                    <a:lnTo>
                      <a:pt x="460" y="8"/>
                    </a:lnTo>
                    <a:lnTo>
                      <a:pt x="459" y="7"/>
                    </a:lnTo>
                    <a:lnTo>
                      <a:pt x="458" y="5"/>
                    </a:lnTo>
                    <a:lnTo>
                      <a:pt x="451" y="5"/>
                    </a:lnTo>
                    <a:close/>
                    <a:moveTo>
                      <a:pt x="587" y="0"/>
                    </a:moveTo>
                    <a:lnTo>
                      <a:pt x="546" y="41"/>
                    </a:lnTo>
                    <a:lnTo>
                      <a:pt x="502" y="78"/>
                    </a:lnTo>
                    <a:lnTo>
                      <a:pt x="505" y="84"/>
                    </a:lnTo>
                    <a:lnTo>
                      <a:pt x="507" y="89"/>
                    </a:lnTo>
                    <a:lnTo>
                      <a:pt x="511" y="94"/>
                    </a:lnTo>
                    <a:lnTo>
                      <a:pt x="516" y="100"/>
                    </a:lnTo>
                    <a:lnTo>
                      <a:pt x="519" y="105"/>
                    </a:lnTo>
                    <a:lnTo>
                      <a:pt x="520" y="109"/>
                    </a:lnTo>
                    <a:lnTo>
                      <a:pt x="518" y="111"/>
                    </a:lnTo>
                    <a:lnTo>
                      <a:pt x="515" y="110"/>
                    </a:lnTo>
                    <a:lnTo>
                      <a:pt x="507" y="106"/>
                    </a:lnTo>
                    <a:lnTo>
                      <a:pt x="504" y="105"/>
                    </a:lnTo>
                    <a:lnTo>
                      <a:pt x="500" y="104"/>
                    </a:lnTo>
                    <a:lnTo>
                      <a:pt x="497" y="103"/>
                    </a:lnTo>
                    <a:lnTo>
                      <a:pt x="492" y="102"/>
                    </a:lnTo>
                    <a:lnTo>
                      <a:pt x="490" y="100"/>
                    </a:lnTo>
                    <a:lnTo>
                      <a:pt x="489" y="96"/>
                    </a:lnTo>
                    <a:lnTo>
                      <a:pt x="485" y="90"/>
                    </a:lnTo>
                    <a:lnTo>
                      <a:pt x="481" y="93"/>
                    </a:lnTo>
                    <a:lnTo>
                      <a:pt x="478" y="96"/>
                    </a:lnTo>
                    <a:lnTo>
                      <a:pt x="474" y="98"/>
                    </a:lnTo>
                    <a:lnTo>
                      <a:pt x="478" y="102"/>
                    </a:lnTo>
                    <a:lnTo>
                      <a:pt x="481" y="104"/>
                    </a:lnTo>
                    <a:lnTo>
                      <a:pt x="498" y="109"/>
                    </a:lnTo>
                    <a:lnTo>
                      <a:pt x="513" y="115"/>
                    </a:lnTo>
                    <a:lnTo>
                      <a:pt x="515" y="117"/>
                    </a:lnTo>
                    <a:lnTo>
                      <a:pt x="518" y="118"/>
                    </a:lnTo>
                    <a:lnTo>
                      <a:pt x="522" y="122"/>
                    </a:lnTo>
                    <a:lnTo>
                      <a:pt x="523" y="124"/>
                    </a:lnTo>
                    <a:lnTo>
                      <a:pt x="523" y="129"/>
                    </a:lnTo>
                    <a:lnTo>
                      <a:pt x="524" y="131"/>
                    </a:lnTo>
                    <a:lnTo>
                      <a:pt x="528" y="133"/>
                    </a:lnTo>
                    <a:lnTo>
                      <a:pt x="530" y="133"/>
                    </a:lnTo>
                    <a:lnTo>
                      <a:pt x="533" y="134"/>
                    </a:lnTo>
                    <a:lnTo>
                      <a:pt x="537" y="137"/>
                    </a:lnTo>
                    <a:lnTo>
                      <a:pt x="540" y="140"/>
                    </a:lnTo>
                    <a:lnTo>
                      <a:pt x="541" y="138"/>
                    </a:lnTo>
                    <a:lnTo>
                      <a:pt x="544" y="138"/>
                    </a:lnTo>
                    <a:lnTo>
                      <a:pt x="546" y="140"/>
                    </a:lnTo>
                    <a:lnTo>
                      <a:pt x="553" y="147"/>
                    </a:lnTo>
                    <a:lnTo>
                      <a:pt x="554" y="149"/>
                    </a:lnTo>
                    <a:lnTo>
                      <a:pt x="555" y="150"/>
                    </a:lnTo>
                    <a:lnTo>
                      <a:pt x="555" y="152"/>
                    </a:lnTo>
                    <a:lnTo>
                      <a:pt x="556" y="155"/>
                    </a:lnTo>
                    <a:lnTo>
                      <a:pt x="557" y="157"/>
                    </a:lnTo>
                    <a:lnTo>
                      <a:pt x="557" y="164"/>
                    </a:lnTo>
                    <a:lnTo>
                      <a:pt x="556" y="166"/>
                    </a:lnTo>
                    <a:lnTo>
                      <a:pt x="554" y="168"/>
                    </a:lnTo>
                    <a:lnTo>
                      <a:pt x="554" y="171"/>
                    </a:lnTo>
                    <a:lnTo>
                      <a:pt x="543" y="169"/>
                    </a:lnTo>
                    <a:lnTo>
                      <a:pt x="531" y="164"/>
                    </a:lnTo>
                    <a:lnTo>
                      <a:pt x="525" y="161"/>
                    </a:lnTo>
                    <a:lnTo>
                      <a:pt x="534" y="170"/>
                    </a:lnTo>
                    <a:lnTo>
                      <a:pt x="545" y="178"/>
                    </a:lnTo>
                    <a:lnTo>
                      <a:pt x="577" y="206"/>
                    </a:lnTo>
                    <a:lnTo>
                      <a:pt x="582" y="210"/>
                    </a:lnTo>
                    <a:lnTo>
                      <a:pt x="586" y="213"/>
                    </a:lnTo>
                    <a:lnTo>
                      <a:pt x="612" y="236"/>
                    </a:lnTo>
                    <a:lnTo>
                      <a:pt x="628" y="248"/>
                    </a:lnTo>
                    <a:lnTo>
                      <a:pt x="631" y="251"/>
                    </a:lnTo>
                    <a:lnTo>
                      <a:pt x="664" y="218"/>
                    </a:lnTo>
                    <a:lnTo>
                      <a:pt x="700" y="190"/>
                    </a:lnTo>
                    <a:lnTo>
                      <a:pt x="736" y="166"/>
                    </a:lnTo>
                    <a:lnTo>
                      <a:pt x="729" y="148"/>
                    </a:lnTo>
                    <a:lnTo>
                      <a:pt x="728" y="146"/>
                    </a:lnTo>
                    <a:lnTo>
                      <a:pt x="728" y="145"/>
                    </a:lnTo>
                    <a:lnTo>
                      <a:pt x="727" y="143"/>
                    </a:lnTo>
                    <a:lnTo>
                      <a:pt x="726" y="142"/>
                    </a:lnTo>
                    <a:lnTo>
                      <a:pt x="724" y="141"/>
                    </a:lnTo>
                    <a:lnTo>
                      <a:pt x="721" y="143"/>
                    </a:lnTo>
                    <a:lnTo>
                      <a:pt x="715" y="149"/>
                    </a:lnTo>
                    <a:lnTo>
                      <a:pt x="715" y="150"/>
                    </a:lnTo>
                    <a:lnTo>
                      <a:pt x="713" y="152"/>
                    </a:lnTo>
                    <a:lnTo>
                      <a:pt x="711" y="156"/>
                    </a:lnTo>
                    <a:lnTo>
                      <a:pt x="707" y="160"/>
                    </a:lnTo>
                    <a:lnTo>
                      <a:pt x="705" y="160"/>
                    </a:lnTo>
                    <a:lnTo>
                      <a:pt x="705" y="158"/>
                    </a:lnTo>
                    <a:lnTo>
                      <a:pt x="707" y="152"/>
                    </a:lnTo>
                    <a:lnTo>
                      <a:pt x="711" y="147"/>
                    </a:lnTo>
                    <a:lnTo>
                      <a:pt x="723" y="138"/>
                    </a:lnTo>
                    <a:lnTo>
                      <a:pt x="718" y="133"/>
                    </a:lnTo>
                    <a:lnTo>
                      <a:pt x="717" y="133"/>
                    </a:lnTo>
                    <a:lnTo>
                      <a:pt x="717" y="132"/>
                    </a:lnTo>
                    <a:lnTo>
                      <a:pt x="718" y="132"/>
                    </a:lnTo>
                    <a:lnTo>
                      <a:pt x="674" y="86"/>
                    </a:lnTo>
                    <a:lnTo>
                      <a:pt x="673" y="87"/>
                    </a:lnTo>
                    <a:lnTo>
                      <a:pt x="671" y="88"/>
                    </a:lnTo>
                    <a:lnTo>
                      <a:pt x="670" y="88"/>
                    </a:lnTo>
                    <a:lnTo>
                      <a:pt x="670" y="89"/>
                    </a:lnTo>
                    <a:lnTo>
                      <a:pt x="671" y="91"/>
                    </a:lnTo>
                    <a:lnTo>
                      <a:pt x="674" y="94"/>
                    </a:lnTo>
                    <a:lnTo>
                      <a:pt x="675" y="96"/>
                    </a:lnTo>
                    <a:lnTo>
                      <a:pt x="677" y="97"/>
                    </a:lnTo>
                    <a:lnTo>
                      <a:pt x="678" y="100"/>
                    </a:lnTo>
                    <a:lnTo>
                      <a:pt x="679" y="101"/>
                    </a:lnTo>
                    <a:lnTo>
                      <a:pt x="679" y="105"/>
                    </a:lnTo>
                    <a:lnTo>
                      <a:pt x="685" y="111"/>
                    </a:lnTo>
                    <a:lnTo>
                      <a:pt x="684" y="112"/>
                    </a:lnTo>
                    <a:lnTo>
                      <a:pt x="683" y="114"/>
                    </a:lnTo>
                    <a:lnTo>
                      <a:pt x="679" y="115"/>
                    </a:lnTo>
                    <a:lnTo>
                      <a:pt x="673" y="114"/>
                    </a:lnTo>
                    <a:lnTo>
                      <a:pt x="669" y="110"/>
                    </a:lnTo>
                    <a:lnTo>
                      <a:pt x="666" y="106"/>
                    </a:lnTo>
                    <a:lnTo>
                      <a:pt x="665" y="104"/>
                    </a:lnTo>
                    <a:lnTo>
                      <a:pt x="663" y="102"/>
                    </a:lnTo>
                    <a:lnTo>
                      <a:pt x="662" y="102"/>
                    </a:lnTo>
                    <a:lnTo>
                      <a:pt x="660" y="101"/>
                    </a:lnTo>
                    <a:lnTo>
                      <a:pt x="660" y="102"/>
                    </a:lnTo>
                    <a:lnTo>
                      <a:pt x="659" y="103"/>
                    </a:lnTo>
                    <a:lnTo>
                      <a:pt x="662" y="109"/>
                    </a:lnTo>
                    <a:lnTo>
                      <a:pt x="663" y="110"/>
                    </a:lnTo>
                    <a:lnTo>
                      <a:pt x="664" y="112"/>
                    </a:lnTo>
                    <a:lnTo>
                      <a:pt x="665" y="115"/>
                    </a:lnTo>
                    <a:lnTo>
                      <a:pt x="667" y="118"/>
                    </a:lnTo>
                    <a:lnTo>
                      <a:pt x="668" y="121"/>
                    </a:lnTo>
                    <a:lnTo>
                      <a:pt x="670" y="124"/>
                    </a:lnTo>
                    <a:lnTo>
                      <a:pt x="670" y="128"/>
                    </a:lnTo>
                    <a:lnTo>
                      <a:pt x="669" y="129"/>
                    </a:lnTo>
                    <a:lnTo>
                      <a:pt x="664" y="129"/>
                    </a:lnTo>
                    <a:lnTo>
                      <a:pt x="662" y="127"/>
                    </a:lnTo>
                    <a:lnTo>
                      <a:pt x="657" y="119"/>
                    </a:lnTo>
                    <a:lnTo>
                      <a:pt x="655" y="116"/>
                    </a:lnTo>
                    <a:lnTo>
                      <a:pt x="652" y="113"/>
                    </a:lnTo>
                    <a:lnTo>
                      <a:pt x="650" y="109"/>
                    </a:lnTo>
                    <a:lnTo>
                      <a:pt x="650" y="102"/>
                    </a:lnTo>
                    <a:lnTo>
                      <a:pt x="649" y="95"/>
                    </a:lnTo>
                    <a:lnTo>
                      <a:pt x="650" y="89"/>
                    </a:lnTo>
                    <a:lnTo>
                      <a:pt x="649" y="83"/>
                    </a:lnTo>
                    <a:lnTo>
                      <a:pt x="649" y="81"/>
                    </a:lnTo>
                    <a:lnTo>
                      <a:pt x="648" y="80"/>
                    </a:lnTo>
                    <a:lnTo>
                      <a:pt x="646" y="79"/>
                    </a:lnTo>
                    <a:lnTo>
                      <a:pt x="645" y="78"/>
                    </a:lnTo>
                    <a:lnTo>
                      <a:pt x="644" y="76"/>
                    </a:lnTo>
                    <a:lnTo>
                      <a:pt x="644" y="74"/>
                    </a:lnTo>
                    <a:lnTo>
                      <a:pt x="645" y="72"/>
                    </a:lnTo>
                    <a:lnTo>
                      <a:pt x="648" y="69"/>
                    </a:lnTo>
                    <a:lnTo>
                      <a:pt x="650" y="69"/>
                    </a:lnTo>
                    <a:lnTo>
                      <a:pt x="651" y="68"/>
                    </a:lnTo>
                    <a:lnTo>
                      <a:pt x="652" y="66"/>
                    </a:lnTo>
                    <a:lnTo>
                      <a:pt x="652" y="65"/>
                    </a:lnTo>
                    <a:lnTo>
                      <a:pt x="625" y="37"/>
                    </a:lnTo>
                    <a:lnTo>
                      <a:pt x="624" y="39"/>
                    </a:lnTo>
                    <a:lnTo>
                      <a:pt x="625" y="40"/>
                    </a:lnTo>
                    <a:lnTo>
                      <a:pt x="624" y="42"/>
                    </a:lnTo>
                    <a:lnTo>
                      <a:pt x="623" y="47"/>
                    </a:lnTo>
                    <a:lnTo>
                      <a:pt x="623" y="53"/>
                    </a:lnTo>
                    <a:lnTo>
                      <a:pt x="624" y="57"/>
                    </a:lnTo>
                    <a:lnTo>
                      <a:pt x="626" y="61"/>
                    </a:lnTo>
                    <a:lnTo>
                      <a:pt x="627" y="64"/>
                    </a:lnTo>
                    <a:lnTo>
                      <a:pt x="629" y="66"/>
                    </a:lnTo>
                    <a:lnTo>
                      <a:pt x="631" y="69"/>
                    </a:lnTo>
                    <a:lnTo>
                      <a:pt x="632" y="70"/>
                    </a:lnTo>
                    <a:lnTo>
                      <a:pt x="634" y="70"/>
                    </a:lnTo>
                    <a:lnTo>
                      <a:pt x="635" y="69"/>
                    </a:lnTo>
                    <a:lnTo>
                      <a:pt x="636" y="69"/>
                    </a:lnTo>
                    <a:lnTo>
                      <a:pt x="638" y="70"/>
                    </a:lnTo>
                    <a:lnTo>
                      <a:pt x="639" y="71"/>
                    </a:lnTo>
                    <a:lnTo>
                      <a:pt x="635" y="75"/>
                    </a:lnTo>
                    <a:lnTo>
                      <a:pt x="633" y="76"/>
                    </a:lnTo>
                    <a:lnTo>
                      <a:pt x="632" y="78"/>
                    </a:lnTo>
                    <a:lnTo>
                      <a:pt x="631" y="82"/>
                    </a:lnTo>
                    <a:lnTo>
                      <a:pt x="631" y="90"/>
                    </a:lnTo>
                    <a:lnTo>
                      <a:pt x="630" y="97"/>
                    </a:lnTo>
                    <a:lnTo>
                      <a:pt x="630" y="102"/>
                    </a:lnTo>
                    <a:lnTo>
                      <a:pt x="632" y="106"/>
                    </a:lnTo>
                    <a:lnTo>
                      <a:pt x="632" y="116"/>
                    </a:lnTo>
                    <a:lnTo>
                      <a:pt x="631" y="121"/>
                    </a:lnTo>
                    <a:lnTo>
                      <a:pt x="630" y="123"/>
                    </a:lnTo>
                    <a:lnTo>
                      <a:pt x="627" y="126"/>
                    </a:lnTo>
                    <a:lnTo>
                      <a:pt x="624" y="127"/>
                    </a:lnTo>
                    <a:lnTo>
                      <a:pt x="622" y="128"/>
                    </a:lnTo>
                    <a:lnTo>
                      <a:pt x="621" y="129"/>
                    </a:lnTo>
                    <a:lnTo>
                      <a:pt x="618" y="129"/>
                    </a:lnTo>
                    <a:lnTo>
                      <a:pt x="611" y="126"/>
                    </a:lnTo>
                    <a:lnTo>
                      <a:pt x="609" y="126"/>
                    </a:lnTo>
                    <a:lnTo>
                      <a:pt x="605" y="128"/>
                    </a:lnTo>
                    <a:lnTo>
                      <a:pt x="604" y="129"/>
                    </a:lnTo>
                    <a:lnTo>
                      <a:pt x="602" y="130"/>
                    </a:lnTo>
                    <a:lnTo>
                      <a:pt x="600" y="129"/>
                    </a:lnTo>
                    <a:lnTo>
                      <a:pt x="598" y="129"/>
                    </a:lnTo>
                    <a:lnTo>
                      <a:pt x="597" y="128"/>
                    </a:lnTo>
                    <a:lnTo>
                      <a:pt x="595" y="128"/>
                    </a:lnTo>
                    <a:lnTo>
                      <a:pt x="594" y="129"/>
                    </a:lnTo>
                    <a:lnTo>
                      <a:pt x="588" y="132"/>
                    </a:lnTo>
                    <a:lnTo>
                      <a:pt x="584" y="130"/>
                    </a:lnTo>
                    <a:lnTo>
                      <a:pt x="582" y="128"/>
                    </a:lnTo>
                    <a:lnTo>
                      <a:pt x="581" y="126"/>
                    </a:lnTo>
                    <a:lnTo>
                      <a:pt x="580" y="125"/>
                    </a:lnTo>
                    <a:lnTo>
                      <a:pt x="578" y="121"/>
                    </a:lnTo>
                    <a:lnTo>
                      <a:pt x="575" y="120"/>
                    </a:lnTo>
                    <a:lnTo>
                      <a:pt x="574" y="119"/>
                    </a:lnTo>
                    <a:lnTo>
                      <a:pt x="571" y="119"/>
                    </a:lnTo>
                    <a:lnTo>
                      <a:pt x="569" y="117"/>
                    </a:lnTo>
                    <a:lnTo>
                      <a:pt x="568" y="115"/>
                    </a:lnTo>
                    <a:lnTo>
                      <a:pt x="567" y="112"/>
                    </a:lnTo>
                    <a:lnTo>
                      <a:pt x="567" y="109"/>
                    </a:lnTo>
                    <a:lnTo>
                      <a:pt x="566" y="107"/>
                    </a:lnTo>
                    <a:lnTo>
                      <a:pt x="566" y="105"/>
                    </a:lnTo>
                    <a:lnTo>
                      <a:pt x="564" y="101"/>
                    </a:lnTo>
                    <a:lnTo>
                      <a:pt x="562" y="98"/>
                    </a:lnTo>
                    <a:lnTo>
                      <a:pt x="561" y="95"/>
                    </a:lnTo>
                    <a:lnTo>
                      <a:pt x="561" y="93"/>
                    </a:lnTo>
                    <a:lnTo>
                      <a:pt x="562" y="91"/>
                    </a:lnTo>
                    <a:lnTo>
                      <a:pt x="563" y="90"/>
                    </a:lnTo>
                    <a:lnTo>
                      <a:pt x="566" y="89"/>
                    </a:lnTo>
                    <a:lnTo>
                      <a:pt x="570" y="89"/>
                    </a:lnTo>
                    <a:lnTo>
                      <a:pt x="572" y="88"/>
                    </a:lnTo>
                    <a:lnTo>
                      <a:pt x="572" y="86"/>
                    </a:lnTo>
                    <a:lnTo>
                      <a:pt x="573" y="83"/>
                    </a:lnTo>
                    <a:lnTo>
                      <a:pt x="573" y="79"/>
                    </a:lnTo>
                    <a:lnTo>
                      <a:pt x="574" y="78"/>
                    </a:lnTo>
                    <a:lnTo>
                      <a:pt x="574" y="77"/>
                    </a:lnTo>
                    <a:lnTo>
                      <a:pt x="577" y="75"/>
                    </a:lnTo>
                    <a:lnTo>
                      <a:pt x="580" y="73"/>
                    </a:lnTo>
                    <a:lnTo>
                      <a:pt x="582" y="71"/>
                    </a:lnTo>
                    <a:lnTo>
                      <a:pt x="584" y="68"/>
                    </a:lnTo>
                    <a:lnTo>
                      <a:pt x="585" y="65"/>
                    </a:lnTo>
                    <a:lnTo>
                      <a:pt x="589" y="56"/>
                    </a:lnTo>
                    <a:lnTo>
                      <a:pt x="594" y="48"/>
                    </a:lnTo>
                    <a:lnTo>
                      <a:pt x="597" y="40"/>
                    </a:lnTo>
                    <a:lnTo>
                      <a:pt x="597" y="30"/>
                    </a:lnTo>
                    <a:lnTo>
                      <a:pt x="598" y="28"/>
                    </a:lnTo>
                    <a:lnTo>
                      <a:pt x="600" y="26"/>
                    </a:lnTo>
                    <a:lnTo>
                      <a:pt x="602" y="25"/>
                    </a:lnTo>
                    <a:lnTo>
                      <a:pt x="604" y="23"/>
                    </a:lnTo>
                    <a:lnTo>
                      <a:pt x="605" y="23"/>
                    </a:lnTo>
                    <a:lnTo>
                      <a:pt x="613" y="27"/>
                    </a:lnTo>
                    <a:lnTo>
                      <a:pt x="587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" name="Freeform 103"/>
              <p:cNvSpPr>
                <a:spLocks noEditPoints="1"/>
              </p:cNvSpPr>
              <p:nvPr/>
            </p:nvSpPr>
            <p:spPr bwMode="auto">
              <a:xfrm>
                <a:off x="5711825" y="4048125"/>
                <a:ext cx="1662112" cy="1660525"/>
              </a:xfrm>
              <a:custGeom>
                <a:avLst/>
                <a:gdLst/>
                <a:ahLst/>
                <a:cxnLst>
                  <a:cxn ang="0">
                    <a:pos x="82" y="481"/>
                  </a:cxn>
                  <a:cxn ang="0">
                    <a:pos x="295" y="588"/>
                  </a:cxn>
                  <a:cxn ang="0">
                    <a:pos x="200" y="482"/>
                  </a:cxn>
                  <a:cxn ang="0">
                    <a:pos x="112" y="490"/>
                  </a:cxn>
                  <a:cxn ang="0">
                    <a:pos x="112" y="516"/>
                  </a:cxn>
                  <a:cxn ang="0">
                    <a:pos x="156" y="526"/>
                  </a:cxn>
                  <a:cxn ang="0">
                    <a:pos x="8" y="515"/>
                  </a:cxn>
                  <a:cxn ang="0">
                    <a:pos x="20" y="490"/>
                  </a:cxn>
                  <a:cxn ang="0">
                    <a:pos x="910" y="481"/>
                  </a:cxn>
                  <a:cxn ang="0">
                    <a:pos x="888" y="566"/>
                  </a:cxn>
                  <a:cxn ang="0">
                    <a:pos x="535" y="492"/>
                  </a:cxn>
                  <a:cxn ang="0">
                    <a:pos x="509" y="560"/>
                  </a:cxn>
                  <a:cxn ang="0">
                    <a:pos x="353" y="471"/>
                  </a:cxn>
                  <a:cxn ang="0">
                    <a:pos x="671" y="548"/>
                  </a:cxn>
                  <a:cxn ang="0">
                    <a:pos x="643" y="455"/>
                  </a:cxn>
                  <a:cxn ang="0">
                    <a:pos x="447" y="564"/>
                  </a:cxn>
                  <a:cxn ang="0">
                    <a:pos x="391" y="451"/>
                  </a:cxn>
                  <a:cxn ang="0">
                    <a:pos x="625" y="450"/>
                  </a:cxn>
                  <a:cxn ang="0">
                    <a:pos x="644" y="427"/>
                  </a:cxn>
                  <a:cxn ang="0">
                    <a:pos x="514" y="416"/>
                  </a:cxn>
                  <a:cxn ang="0">
                    <a:pos x="975" y="395"/>
                  </a:cxn>
                  <a:cxn ang="0">
                    <a:pos x="1033" y="565"/>
                  </a:cxn>
                  <a:cxn ang="0">
                    <a:pos x="945" y="390"/>
                  </a:cxn>
                  <a:cxn ang="0">
                    <a:pos x="646" y="429"/>
                  </a:cxn>
                  <a:cxn ang="0">
                    <a:pos x="667" y="457"/>
                  </a:cxn>
                  <a:cxn ang="0">
                    <a:pos x="733" y="613"/>
                  </a:cxn>
                  <a:cxn ang="0">
                    <a:pos x="781" y="629"/>
                  </a:cxn>
                  <a:cxn ang="0">
                    <a:pos x="783" y="562"/>
                  </a:cxn>
                  <a:cxn ang="0">
                    <a:pos x="772" y="542"/>
                  </a:cxn>
                  <a:cxn ang="0">
                    <a:pos x="936" y="418"/>
                  </a:cxn>
                  <a:cxn ang="0">
                    <a:pos x="13" y="445"/>
                  </a:cxn>
                  <a:cxn ang="0">
                    <a:pos x="541" y="373"/>
                  </a:cxn>
                  <a:cxn ang="0">
                    <a:pos x="527" y="416"/>
                  </a:cxn>
                  <a:cxn ang="0">
                    <a:pos x="721" y="303"/>
                  </a:cxn>
                  <a:cxn ang="0">
                    <a:pos x="553" y="241"/>
                  </a:cxn>
                  <a:cxn ang="0">
                    <a:pos x="631" y="405"/>
                  </a:cxn>
                  <a:cxn ang="0">
                    <a:pos x="539" y="234"/>
                  </a:cxn>
                  <a:cxn ang="0">
                    <a:pos x="898" y="165"/>
                  </a:cxn>
                  <a:cxn ang="0">
                    <a:pos x="819" y="347"/>
                  </a:cxn>
                  <a:cxn ang="0">
                    <a:pos x="971" y="364"/>
                  </a:cxn>
                  <a:cxn ang="0">
                    <a:pos x="949" y="281"/>
                  </a:cxn>
                  <a:cxn ang="0">
                    <a:pos x="637" y="149"/>
                  </a:cxn>
                  <a:cxn ang="0">
                    <a:pos x="614" y="232"/>
                  </a:cxn>
                  <a:cxn ang="0">
                    <a:pos x="549" y="210"/>
                  </a:cxn>
                  <a:cxn ang="0">
                    <a:pos x="725" y="162"/>
                  </a:cxn>
                  <a:cxn ang="0">
                    <a:pos x="674" y="130"/>
                  </a:cxn>
                  <a:cxn ang="0">
                    <a:pos x="668" y="108"/>
                  </a:cxn>
                  <a:cxn ang="0">
                    <a:pos x="179" y="146"/>
                  </a:cxn>
                  <a:cxn ang="0">
                    <a:pos x="229" y="110"/>
                  </a:cxn>
                  <a:cxn ang="0">
                    <a:pos x="613" y="86"/>
                  </a:cxn>
                  <a:cxn ang="0">
                    <a:pos x="659" y="102"/>
                  </a:cxn>
                  <a:cxn ang="0">
                    <a:pos x="700" y="40"/>
                  </a:cxn>
                  <a:cxn ang="0">
                    <a:pos x="740" y="121"/>
                  </a:cxn>
                  <a:cxn ang="0">
                    <a:pos x="934" y="242"/>
                  </a:cxn>
                  <a:cxn ang="0">
                    <a:pos x="973" y="263"/>
                  </a:cxn>
                  <a:cxn ang="0">
                    <a:pos x="387" y="33"/>
                  </a:cxn>
                  <a:cxn ang="0">
                    <a:pos x="724" y="45"/>
                  </a:cxn>
                  <a:cxn ang="0">
                    <a:pos x="630" y="19"/>
                  </a:cxn>
                  <a:cxn ang="0">
                    <a:pos x="392" y="27"/>
                  </a:cxn>
                  <a:cxn ang="0">
                    <a:pos x="456" y="8"/>
                  </a:cxn>
                  <a:cxn ang="0">
                    <a:pos x="553" y="5"/>
                  </a:cxn>
                  <a:cxn ang="0">
                    <a:pos x="580" y="1043"/>
                  </a:cxn>
                </a:cxnLst>
                <a:rect l="0" t="0" r="r" b="b"/>
                <a:pathLst>
                  <a:path w="1047" h="1046">
                    <a:moveTo>
                      <a:pt x="187" y="480"/>
                    </a:moveTo>
                    <a:lnTo>
                      <a:pt x="165" y="513"/>
                    </a:lnTo>
                    <a:lnTo>
                      <a:pt x="146" y="547"/>
                    </a:lnTo>
                    <a:lnTo>
                      <a:pt x="146" y="552"/>
                    </a:lnTo>
                    <a:lnTo>
                      <a:pt x="142" y="556"/>
                    </a:lnTo>
                    <a:lnTo>
                      <a:pt x="138" y="560"/>
                    </a:lnTo>
                    <a:lnTo>
                      <a:pt x="136" y="565"/>
                    </a:lnTo>
                    <a:lnTo>
                      <a:pt x="135" y="569"/>
                    </a:lnTo>
                    <a:lnTo>
                      <a:pt x="135" y="572"/>
                    </a:lnTo>
                    <a:lnTo>
                      <a:pt x="134" y="574"/>
                    </a:lnTo>
                    <a:lnTo>
                      <a:pt x="130" y="578"/>
                    </a:lnTo>
                    <a:lnTo>
                      <a:pt x="128" y="584"/>
                    </a:lnTo>
                    <a:lnTo>
                      <a:pt x="126" y="588"/>
                    </a:lnTo>
                    <a:lnTo>
                      <a:pt x="154" y="617"/>
                    </a:lnTo>
                    <a:lnTo>
                      <a:pt x="185" y="646"/>
                    </a:lnTo>
                    <a:lnTo>
                      <a:pt x="217" y="674"/>
                    </a:lnTo>
                    <a:lnTo>
                      <a:pt x="202" y="610"/>
                    </a:lnTo>
                    <a:lnTo>
                      <a:pt x="192" y="545"/>
                    </a:lnTo>
                    <a:lnTo>
                      <a:pt x="187" y="480"/>
                    </a:lnTo>
                    <a:close/>
                    <a:moveTo>
                      <a:pt x="79" y="477"/>
                    </a:moveTo>
                    <a:lnTo>
                      <a:pt x="77" y="479"/>
                    </a:lnTo>
                    <a:lnTo>
                      <a:pt x="76" y="481"/>
                    </a:lnTo>
                    <a:lnTo>
                      <a:pt x="76" y="482"/>
                    </a:lnTo>
                    <a:lnTo>
                      <a:pt x="75" y="484"/>
                    </a:lnTo>
                    <a:lnTo>
                      <a:pt x="74" y="485"/>
                    </a:lnTo>
                    <a:lnTo>
                      <a:pt x="75" y="486"/>
                    </a:lnTo>
                    <a:lnTo>
                      <a:pt x="79" y="494"/>
                    </a:lnTo>
                    <a:lnTo>
                      <a:pt x="80" y="492"/>
                    </a:lnTo>
                    <a:lnTo>
                      <a:pt x="80" y="488"/>
                    </a:lnTo>
                    <a:lnTo>
                      <a:pt x="81" y="487"/>
                    </a:lnTo>
                    <a:lnTo>
                      <a:pt x="81" y="484"/>
                    </a:lnTo>
                    <a:lnTo>
                      <a:pt x="82" y="481"/>
                    </a:lnTo>
                    <a:lnTo>
                      <a:pt x="83" y="479"/>
                    </a:lnTo>
                    <a:lnTo>
                      <a:pt x="83" y="478"/>
                    </a:lnTo>
                    <a:lnTo>
                      <a:pt x="82" y="477"/>
                    </a:lnTo>
                    <a:lnTo>
                      <a:pt x="80" y="478"/>
                    </a:lnTo>
                    <a:lnTo>
                      <a:pt x="79" y="477"/>
                    </a:lnTo>
                    <a:close/>
                    <a:moveTo>
                      <a:pt x="330" y="475"/>
                    </a:moveTo>
                    <a:lnTo>
                      <a:pt x="320" y="495"/>
                    </a:lnTo>
                    <a:lnTo>
                      <a:pt x="317" y="500"/>
                    </a:lnTo>
                    <a:lnTo>
                      <a:pt x="315" y="505"/>
                    </a:lnTo>
                    <a:lnTo>
                      <a:pt x="315" y="507"/>
                    </a:lnTo>
                    <a:lnTo>
                      <a:pt x="314" y="508"/>
                    </a:lnTo>
                    <a:lnTo>
                      <a:pt x="314" y="510"/>
                    </a:lnTo>
                    <a:lnTo>
                      <a:pt x="313" y="511"/>
                    </a:lnTo>
                    <a:lnTo>
                      <a:pt x="312" y="513"/>
                    </a:lnTo>
                    <a:lnTo>
                      <a:pt x="310" y="515"/>
                    </a:lnTo>
                    <a:lnTo>
                      <a:pt x="308" y="519"/>
                    </a:lnTo>
                    <a:lnTo>
                      <a:pt x="306" y="521"/>
                    </a:lnTo>
                    <a:lnTo>
                      <a:pt x="305" y="523"/>
                    </a:lnTo>
                    <a:lnTo>
                      <a:pt x="304" y="526"/>
                    </a:lnTo>
                    <a:lnTo>
                      <a:pt x="305" y="531"/>
                    </a:lnTo>
                    <a:lnTo>
                      <a:pt x="307" y="536"/>
                    </a:lnTo>
                    <a:lnTo>
                      <a:pt x="308" y="539"/>
                    </a:lnTo>
                    <a:lnTo>
                      <a:pt x="310" y="548"/>
                    </a:lnTo>
                    <a:lnTo>
                      <a:pt x="312" y="557"/>
                    </a:lnTo>
                    <a:lnTo>
                      <a:pt x="314" y="565"/>
                    </a:lnTo>
                    <a:lnTo>
                      <a:pt x="315" y="574"/>
                    </a:lnTo>
                    <a:lnTo>
                      <a:pt x="313" y="584"/>
                    </a:lnTo>
                    <a:lnTo>
                      <a:pt x="310" y="593"/>
                    </a:lnTo>
                    <a:lnTo>
                      <a:pt x="306" y="597"/>
                    </a:lnTo>
                    <a:lnTo>
                      <a:pt x="301" y="596"/>
                    </a:lnTo>
                    <a:lnTo>
                      <a:pt x="298" y="593"/>
                    </a:lnTo>
                    <a:lnTo>
                      <a:pt x="295" y="588"/>
                    </a:lnTo>
                    <a:lnTo>
                      <a:pt x="292" y="585"/>
                    </a:lnTo>
                    <a:lnTo>
                      <a:pt x="280" y="570"/>
                    </a:lnTo>
                    <a:lnTo>
                      <a:pt x="274" y="562"/>
                    </a:lnTo>
                    <a:lnTo>
                      <a:pt x="268" y="553"/>
                    </a:lnTo>
                    <a:lnTo>
                      <a:pt x="260" y="542"/>
                    </a:lnTo>
                    <a:lnTo>
                      <a:pt x="253" y="533"/>
                    </a:lnTo>
                    <a:lnTo>
                      <a:pt x="247" y="523"/>
                    </a:lnTo>
                    <a:lnTo>
                      <a:pt x="243" y="515"/>
                    </a:lnTo>
                    <a:lnTo>
                      <a:pt x="240" y="506"/>
                    </a:lnTo>
                    <a:lnTo>
                      <a:pt x="236" y="496"/>
                    </a:lnTo>
                    <a:lnTo>
                      <a:pt x="231" y="488"/>
                    </a:lnTo>
                    <a:lnTo>
                      <a:pt x="231" y="492"/>
                    </a:lnTo>
                    <a:lnTo>
                      <a:pt x="230" y="493"/>
                    </a:lnTo>
                    <a:lnTo>
                      <a:pt x="230" y="495"/>
                    </a:lnTo>
                    <a:lnTo>
                      <a:pt x="228" y="497"/>
                    </a:lnTo>
                    <a:lnTo>
                      <a:pt x="226" y="497"/>
                    </a:lnTo>
                    <a:lnTo>
                      <a:pt x="225" y="498"/>
                    </a:lnTo>
                    <a:lnTo>
                      <a:pt x="222" y="499"/>
                    </a:lnTo>
                    <a:lnTo>
                      <a:pt x="216" y="498"/>
                    </a:lnTo>
                    <a:lnTo>
                      <a:pt x="211" y="496"/>
                    </a:lnTo>
                    <a:lnTo>
                      <a:pt x="208" y="493"/>
                    </a:lnTo>
                    <a:lnTo>
                      <a:pt x="211" y="490"/>
                    </a:lnTo>
                    <a:lnTo>
                      <a:pt x="213" y="489"/>
                    </a:lnTo>
                    <a:lnTo>
                      <a:pt x="213" y="488"/>
                    </a:lnTo>
                    <a:lnTo>
                      <a:pt x="214" y="487"/>
                    </a:lnTo>
                    <a:lnTo>
                      <a:pt x="213" y="485"/>
                    </a:lnTo>
                    <a:lnTo>
                      <a:pt x="211" y="485"/>
                    </a:lnTo>
                    <a:lnTo>
                      <a:pt x="210" y="486"/>
                    </a:lnTo>
                    <a:lnTo>
                      <a:pt x="207" y="486"/>
                    </a:lnTo>
                    <a:lnTo>
                      <a:pt x="205" y="484"/>
                    </a:lnTo>
                    <a:lnTo>
                      <a:pt x="202" y="483"/>
                    </a:lnTo>
                    <a:lnTo>
                      <a:pt x="200" y="482"/>
                    </a:lnTo>
                    <a:lnTo>
                      <a:pt x="194" y="480"/>
                    </a:lnTo>
                    <a:lnTo>
                      <a:pt x="192" y="478"/>
                    </a:lnTo>
                    <a:lnTo>
                      <a:pt x="189" y="477"/>
                    </a:lnTo>
                    <a:lnTo>
                      <a:pt x="188" y="478"/>
                    </a:lnTo>
                    <a:lnTo>
                      <a:pt x="193" y="545"/>
                    </a:lnTo>
                    <a:lnTo>
                      <a:pt x="203" y="610"/>
                    </a:lnTo>
                    <a:lnTo>
                      <a:pt x="219" y="675"/>
                    </a:lnTo>
                    <a:lnTo>
                      <a:pt x="233" y="685"/>
                    </a:lnTo>
                    <a:lnTo>
                      <a:pt x="247" y="695"/>
                    </a:lnTo>
                    <a:lnTo>
                      <a:pt x="290" y="684"/>
                    </a:lnTo>
                    <a:lnTo>
                      <a:pt x="334" y="668"/>
                    </a:lnTo>
                    <a:lnTo>
                      <a:pt x="379" y="647"/>
                    </a:lnTo>
                    <a:lnTo>
                      <a:pt x="404" y="613"/>
                    </a:lnTo>
                    <a:lnTo>
                      <a:pt x="366" y="545"/>
                    </a:lnTo>
                    <a:lnTo>
                      <a:pt x="330" y="475"/>
                    </a:lnTo>
                    <a:close/>
                    <a:moveTo>
                      <a:pt x="182" y="473"/>
                    </a:moveTo>
                    <a:lnTo>
                      <a:pt x="177" y="475"/>
                    </a:lnTo>
                    <a:lnTo>
                      <a:pt x="175" y="477"/>
                    </a:lnTo>
                    <a:lnTo>
                      <a:pt x="171" y="479"/>
                    </a:lnTo>
                    <a:lnTo>
                      <a:pt x="168" y="480"/>
                    </a:lnTo>
                    <a:lnTo>
                      <a:pt x="164" y="481"/>
                    </a:lnTo>
                    <a:lnTo>
                      <a:pt x="160" y="483"/>
                    </a:lnTo>
                    <a:lnTo>
                      <a:pt x="151" y="487"/>
                    </a:lnTo>
                    <a:lnTo>
                      <a:pt x="141" y="489"/>
                    </a:lnTo>
                    <a:lnTo>
                      <a:pt x="130" y="490"/>
                    </a:lnTo>
                    <a:lnTo>
                      <a:pt x="128" y="490"/>
                    </a:lnTo>
                    <a:lnTo>
                      <a:pt x="125" y="487"/>
                    </a:lnTo>
                    <a:lnTo>
                      <a:pt x="125" y="486"/>
                    </a:lnTo>
                    <a:lnTo>
                      <a:pt x="124" y="484"/>
                    </a:lnTo>
                    <a:lnTo>
                      <a:pt x="120" y="484"/>
                    </a:lnTo>
                    <a:lnTo>
                      <a:pt x="117" y="487"/>
                    </a:lnTo>
                    <a:lnTo>
                      <a:pt x="112" y="490"/>
                    </a:lnTo>
                    <a:lnTo>
                      <a:pt x="106" y="491"/>
                    </a:lnTo>
                    <a:lnTo>
                      <a:pt x="101" y="490"/>
                    </a:lnTo>
                    <a:lnTo>
                      <a:pt x="97" y="489"/>
                    </a:lnTo>
                    <a:lnTo>
                      <a:pt x="92" y="486"/>
                    </a:lnTo>
                    <a:lnTo>
                      <a:pt x="88" y="482"/>
                    </a:lnTo>
                    <a:lnTo>
                      <a:pt x="84" y="479"/>
                    </a:lnTo>
                    <a:lnTo>
                      <a:pt x="81" y="496"/>
                    </a:lnTo>
                    <a:lnTo>
                      <a:pt x="81" y="497"/>
                    </a:lnTo>
                    <a:lnTo>
                      <a:pt x="86" y="502"/>
                    </a:lnTo>
                    <a:lnTo>
                      <a:pt x="90" y="505"/>
                    </a:lnTo>
                    <a:lnTo>
                      <a:pt x="91" y="506"/>
                    </a:lnTo>
                    <a:lnTo>
                      <a:pt x="91" y="509"/>
                    </a:lnTo>
                    <a:lnTo>
                      <a:pt x="92" y="511"/>
                    </a:lnTo>
                    <a:lnTo>
                      <a:pt x="93" y="512"/>
                    </a:lnTo>
                    <a:lnTo>
                      <a:pt x="94" y="514"/>
                    </a:lnTo>
                    <a:lnTo>
                      <a:pt x="96" y="516"/>
                    </a:lnTo>
                    <a:lnTo>
                      <a:pt x="97" y="515"/>
                    </a:lnTo>
                    <a:lnTo>
                      <a:pt x="96" y="513"/>
                    </a:lnTo>
                    <a:lnTo>
                      <a:pt x="96" y="512"/>
                    </a:lnTo>
                    <a:lnTo>
                      <a:pt x="94" y="510"/>
                    </a:lnTo>
                    <a:lnTo>
                      <a:pt x="94" y="508"/>
                    </a:lnTo>
                    <a:lnTo>
                      <a:pt x="95" y="507"/>
                    </a:lnTo>
                    <a:lnTo>
                      <a:pt x="96" y="507"/>
                    </a:lnTo>
                    <a:lnTo>
                      <a:pt x="97" y="508"/>
                    </a:lnTo>
                    <a:lnTo>
                      <a:pt x="98" y="510"/>
                    </a:lnTo>
                    <a:lnTo>
                      <a:pt x="98" y="512"/>
                    </a:lnTo>
                    <a:lnTo>
                      <a:pt x="100" y="515"/>
                    </a:lnTo>
                    <a:lnTo>
                      <a:pt x="100" y="517"/>
                    </a:lnTo>
                    <a:lnTo>
                      <a:pt x="102" y="519"/>
                    </a:lnTo>
                    <a:lnTo>
                      <a:pt x="105" y="519"/>
                    </a:lnTo>
                    <a:lnTo>
                      <a:pt x="109" y="517"/>
                    </a:lnTo>
                    <a:lnTo>
                      <a:pt x="112" y="516"/>
                    </a:lnTo>
                    <a:lnTo>
                      <a:pt x="114" y="513"/>
                    </a:lnTo>
                    <a:lnTo>
                      <a:pt x="117" y="510"/>
                    </a:lnTo>
                    <a:lnTo>
                      <a:pt x="117" y="507"/>
                    </a:lnTo>
                    <a:lnTo>
                      <a:pt x="118" y="505"/>
                    </a:lnTo>
                    <a:lnTo>
                      <a:pt x="120" y="498"/>
                    </a:lnTo>
                    <a:lnTo>
                      <a:pt x="121" y="496"/>
                    </a:lnTo>
                    <a:lnTo>
                      <a:pt x="122" y="495"/>
                    </a:lnTo>
                    <a:lnTo>
                      <a:pt x="122" y="496"/>
                    </a:lnTo>
                    <a:lnTo>
                      <a:pt x="123" y="497"/>
                    </a:lnTo>
                    <a:lnTo>
                      <a:pt x="124" y="499"/>
                    </a:lnTo>
                    <a:lnTo>
                      <a:pt x="126" y="501"/>
                    </a:lnTo>
                    <a:lnTo>
                      <a:pt x="127" y="504"/>
                    </a:lnTo>
                    <a:lnTo>
                      <a:pt x="129" y="506"/>
                    </a:lnTo>
                    <a:lnTo>
                      <a:pt x="130" y="508"/>
                    </a:lnTo>
                    <a:lnTo>
                      <a:pt x="131" y="509"/>
                    </a:lnTo>
                    <a:lnTo>
                      <a:pt x="132" y="509"/>
                    </a:lnTo>
                    <a:lnTo>
                      <a:pt x="134" y="510"/>
                    </a:lnTo>
                    <a:lnTo>
                      <a:pt x="136" y="510"/>
                    </a:lnTo>
                    <a:lnTo>
                      <a:pt x="138" y="511"/>
                    </a:lnTo>
                    <a:lnTo>
                      <a:pt x="141" y="511"/>
                    </a:lnTo>
                    <a:lnTo>
                      <a:pt x="145" y="513"/>
                    </a:lnTo>
                    <a:lnTo>
                      <a:pt x="149" y="516"/>
                    </a:lnTo>
                    <a:lnTo>
                      <a:pt x="150" y="519"/>
                    </a:lnTo>
                    <a:lnTo>
                      <a:pt x="150" y="531"/>
                    </a:lnTo>
                    <a:lnTo>
                      <a:pt x="149" y="535"/>
                    </a:lnTo>
                    <a:lnTo>
                      <a:pt x="148" y="537"/>
                    </a:lnTo>
                    <a:lnTo>
                      <a:pt x="146" y="539"/>
                    </a:lnTo>
                    <a:lnTo>
                      <a:pt x="146" y="544"/>
                    </a:lnTo>
                    <a:lnTo>
                      <a:pt x="148" y="541"/>
                    </a:lnTo>
                    <a:lnTo>
                      <a:pt x="149" y="538"/>
                    </a:lnTo>
                    <a:lnTo>
                      <a:pt x="152" y="532"/>
                    </a:lnTo>
                    <a:lnTo>
                      <a:pt x="156" y="526"/>
                    </a:lnTo>
                    <a:lnTo>
                      <a:pt x="157" y="524"/>
                    </a:lnTo>
                    <a:lnTo>
                      <a:pt x="157" y="523"/>
                    </a:lnTo>
                    <a:lnTo>
                      <a:pt x="158" y="522"/>
                    </a:lnTo>
                    <a:lnTo>
                      <a:pt x="160" y="519"/>
                    </a:lnTo>
                    <a:lnTo>
                      <a:pt x="161" y="516"/>
                    </a:lnTo>
                    <a:lnTo>
                      <a:pt x="163" y="514"/>
                    </a:lnTo>
                    <a:lnTo>
                      <a:pt x="172" y="498"/>
                    </a:lnTo>
                    <a:lnTo>
                      <a:pt x="173" y="497"/>
                    </a:lnTo>
                    <a:lnTo>
                      <a:pt x="173" y="496"/>
                    </a:lnTo>
                    <a:lnTo>
                      <a:pt x="179" y="487"/>
                    </a:lnTo>
                    <a:lnTo>
                      <a:pt x="181" y="486"/>
                    </a:lnTo>
                    <a:lnTo>
                      <a:pt x="182" y="484"/>
                    </a:lnTo>
                    <a:lnTo>
                      <a:pt x="185" y="481"/>
                    </a:lnTo>
                    <a:lnTo>
                      <a:pt x="187" y="478"/>
                    </a:lnTo>
                    <a:lnTo>
                      <a:pt x="187" y="475"/>
                    </a:lnTo>
                    <a:lnTo>
                      <a:pt x="183" y="473"/>
                    </a:lnTo>
                    <a:lnTo>
                      <a:pt x="182" y="473"/>
                    </a:lnTo>
                    <a:close/>
                    <a:moveTo>
                      <a:pt x="18" y="462"/>
                    </a:moveTo>
                    <a:lnTo>
                      <a:pt x="13" y="474"/>
                    </a:lnTo>
                    <a:lnTo>
                      <a:pt x="10" y="485"/>
                    </a:lnTo>
                    <a:lnTo>
                      <a:pt x="9" y="490"/>
                    </a:lnTo>
                    <a:lnTo>
                      <a:pt x="9" y="494"/>
                    </a:lnTo>
                    <a:lnTo>
                      <a:pt x="6" y="518"/>
                    </a:lnTo>
                    <a:lnTo>
                      <a:pt x="4" y="540"/>
                    </a:lnTo>
                    <a:lnTo>
                      <a:pt x="6" y="566"/>
                    </a:lnTo>
                    <a:lnTo>
                      <a:pt x="9" y="592"/>
                    </a:lnTo>
                    <a:lnTo>
                      <a:pt x="11" y="602"/>
                    </a:lnTo>
                    <a:lnTo>
                      <a:pt x="15" y="612"/>
                    </a:lnTo>
                    <a:lnTo>
                      <a:pt x="9" y="567"/>
                    </a:lnTo>
                    <a:lnTo>
                      <a:pt x="7" y="521"/>
                    </a:lnTo>
                    <a:lnTo>
                      <a:pt x="7" y="517"/>
                    </a:lnTo>
                    <a:lnTo>
                      <a:pt x="8" y="515"/>
                    </a:lnTo>
                    <a:lnTo>
                      <a:pt x="10" y="520"/>
                    </a:lnTo>
                    <a:lnTo>
                      <a:pt x="13" y="526"/>
                    </a:lnTo>
                    <a:lnTo>
                      <a:pt x="16" y="530"/>
                    </a:lnTo>
                    <a:lnTo>
                      <a:pt x="19" y="533"/>
                    </a:lnTo>
                    <a:lnTo>
                      <a:pt x="21" y="540"/>
                    </a:lnTo>
                    <a:lnTo>
                      <a:pt x="31" y="559"/>
                    </a:lnTo>
                    <a:lnTo>
                      <a:pt x="36" y="566"/>
                    </a:lnTo>
                    <a:lnTo>
                      <a:pt x="40" y="572"/>
                    </a:lnTo>
                    <a:lnTo>
                      <a:pt x="43" y="580"/>
                    </a:lnTo>
                    <a:lnTo>
                      <a:pt x="46" y="588"/>
                    </a:lnTo>
                    <a:lnTo>
                      <a:pt x="51" y="594"/>
                    </a:lnTo>
                    <a:lnTo>
                      <a:pt x="57" y="601"/>
                    </a:lnTo>
                    <a:lnTo>
                      <a:pt x="63" y="610"/>
                    </a:lnTo>
                    <a:lnTo>
                      <a:pt x="69" y="617"/>
                    </a:lnTo>
                    <a:lnTo>
                      <a:pt x="68" y="599"/>
                    </a:lnTo>
                    <a:lnTo>
                      <a:pt x="68" y="594"/>
                    </a:lnTo>
                    <a:lnTo>
                      <a:pt x="67" y="592"/>
                    </a:lnTo>
                    <a:lnTo>
                      <a:pt x="67" y="591"/>
                    </a:lnTo>
                    <a:lnTo>
                      <a:pt x="66" y="589"/>
                    </a:lnTo>
                    <a:lnTo>
                      <a:pt x="64" y="584"/>
                    </a:lnTo>
                    <a:lnTo>
                      <a:pt x="55" y="575"/>
                    </a:lnTo>
                    <a:lnTo>
                      <a:pt x="51" y="570"/>
                    </a:lnTo>
                    <a:lnTo>
                      <a:pt x="44" y="557"/>
                    </a:lnTo>
                    <a:lnTo>
                      <a:pt x="37" y="542"/>
                    </a:lnTo>
                    <a:lnTo>
                      <a:pt x="27" y="531"/>
                    </a:lnTo>
                    <a:lnTo>
                      <a:pt x="25" y="526"/>
                    </a:lnTo>
                    <a:lnTo>
                      <a:pt x="23" y="523"/>
                    </a:lnTo>
                    <a:lnTo>
                      <a:pt x="23" y="520"/>
                    </a:lnTo>
                    <a:lnTo>
                      <a:pt x="22" y="515"/>
                    </a:lnTo>
                    <a:lnTo>
                      <a:pt x="22" y="504"/>
                    </a:lnTo>
                    <a:lnTo>
                      <a:pt x="21" y="496"/>
                    </a:lnTo>
                    <a:lnTo>
                      <a:pt x="20" y="490"/>
                    </a:lnTo>
                    <a:lnTo>
                      <a:pt x="19" y="487"/>
                    </a:lnTo>
                    <a:lnTo>
                      <a:pt x="20" y="512"/>
                    </a:lnTo>
                    <a:lnTo>
                      <a:pt x="20" y="528"/>
                    </a:lnTo>
                    <a:lnTo>
                      <a:pt x="18" y="526"/>
                    </a:lnTo>
                    <a:lnTo>
                      <a:pt x="15" y="522"/>
                    </a:lnTo>
                    <a:lnTo>
                      <a:pt x="9" y="514"/>
                    </a:lnTo>
                    <a:lnTo>
                      <a:pt x="8" y="512"/>
                    </a:lnTo>
                    <a:lnTo>
                      <a:pt x="9" y="510"/>
                    </a:lnTo>
                    <a:lnTo>
                      <a:pt x="9" y="508"/>
                    </a:lnTo>
                    <a:lnTo>
                      <a:pt x="10" y="507"/>
                    </a:lnTo>
                    <a:lnTo>
                      <a:pt x="12" y="506"/>
                    </a:lnTo>
                    <a:lnTo>
                      <a:pt x="13" y="507"/>
                    </a:lnTo>
                    <a:lnTo>
                      <a:pt x="14" y="507"/>
                    </a:lnTo>
                    <a:lnTo>
                      <a:pt x="14" y="505"/>
                    </a:lnTo>
                    <a:lnTo>
                      <a:pt x="15" y="502"/>
                    </a:lnTo>
                    <a:lnTo>
                      <a:pt x="16" y="499"/>
                    </a:lnTo>
                    <a:lnTo>
                      <a:pt x="16" y="496"/>
                    </a:lnTo>
                    <a:lnTo>
                      <a:pt x="18" y="493"/>
                    </a:lnTo>
                    <a:lnTo>
                      <a:pt x="18" y="483"/>
                    </a:lnTo>
                    <a:lnTo>
                      <a:pt x="19" y="473"/>
                    </a:lnTo>
                    <a:lnTo>
                      <a:pt x="19" y="472"/>
                    </a:lnTo>
                    <a:lnTo>
                      <a:pt x="18" y="469"/>
                    </a:lnTo>
                    <a:lnTo>
                      <a:pt x="18" y="462"/>
                    </a:lnTo>
                    <a:close/>
                    <a:moveTo>
                      <a:pt x="920" y="461"/>
                    </a:moveTo>
                    <a:lnTo>
                      <a:pt x="919" y="466"/>
                    </a:lnTo>
                    <a:lnTo>
                      <a:pt x="916" y="472"/>
                    </a:lnTo>
                    <a:lnTo>
                      <a:pt x="916" y="473"/>
                    </a:lnTo>
                    <a:lnTo>
                      <a:pt x="914" y="475"/>
                    </a:lnTo>
                    <a:lnTo>
                      <a:pt x="914" y="477"/>
                    </a:lnTo>
                    <a:lnTo>
                      <a:pt x="912" y="478"/>
                    </a:lnTo>
                    <a:lnTo>
                      <a:pt x="911" y="480"/>
                    </a:lnTo>
                    <a:lnTo>
                      <a:pt x="910" y="481"/>
                    </a:lnTo>
                    <a:lnTo>
                      <a:pt x="910" y="483"/>
                    </a:lnTo>
                    <a:lnTo>
                      <a:pt x="908" y="485"/>
                    </a:lnTo>
                    <a:lnTo>
                      <a:pt x="908" y="487"/>
                    </a:lnTo>
                    <a:lnTo>
                      <a:pt x="906" y="492"/>
                    </a:lnTo>
                    <a:lnTo>
                      <a:pt x="903" y="496"/>
                    </a:lnTo>
                    <a:lnTo>
                      <a:pt x="902" y="498"/>
                    </a:lnTo>
                    <a:lnTo>
                      <a:pt x="901" y="499"/>
                    </a:lnTo>
                    <a:lnTo>
                      <a:pt x="899" y="505"/>
                    </a:lnTo>
                    <a:lnTo>
                      <a:pt x="896" y="510"/>
                    </a:lnTo>
                    <a:lnTo>
                      <a:pt x="896" y="511"/>
                    </a:lnTo>
                    <a:lnTo>
                      <a:pt x="897" y="518"/>
                    </a:lnTo>
                    <a:lnTo>
                      <a:pt x="897" y="524"/>
                    </a:lnTo>
                    <a:lnTo>
                      <a:pt x="894" y="530"/>
                    </a:lnTo>
                    <a:lnTo>
                      <a:pt x="892" y="533"/>
                    </a:lnTo>
                    <a:lnTo>
                      <a:pt x="891" y="536"/>
                    </a:lnTo>
                    <a:lnTo>
                      <a:pt x="889" y="538"/>
                    </a:lnTo>
                    <a:lnTo>
                      <a:pt x="887" y="539"/>
                    </a:lnTo>
                    <a:lnTo>
                      <a:pt x="884" y="540"/>
                    </a:lnTo>
                    <a:lnTo>
                      <a:pt x="882" y="539"/>
                    </a:lnTo>
                    <a:lnTo>
                      <a:pt x="880" y="539"/>
                    </a:lnTo>
                    <a:lnTo>
                      <a:pt x="879" y="540"/>
                    </a:lnTo>
                    <a:lnTo>
                      <a:pt x="875" y="547"/>
                    </a:lnTo>
                    <a:lnTo>
                      <a:pt x="874" y="549"/>
                    </a:lnTo>
                    <a:lnTo>
                      <a:pt x="871" y="551"/>
                    </a:lnTo>
                    <a:lnTo>
                      <a:pt x="871" y="553"/>
                    </a:lnTo>
                    <a:lnTo>
                      <a:pt x="876" y="557"/>
                    </a:lnTo>
                    <a:lnTo>
                      <a:pt x="877" y="560"/>
                    </a:lnTo>
                    <a:lnTo>
                      <a:pt x="878" y="562"/>
                    </a:lnTo>
                    <a:lnTo>
                      <a:pt x="879" y="563"/>
                    </a:lnTo>
                    <a:lnTo>
                      <a:pt x="882" y="563"/>
                    </a:lnTo>
                    <a:lnTo>
                      <a:pt x="885" y="564"/>
                    </a:lnTo>
                    <a:lnTo>
                      <a:pt x="888" y="566"/>
                    </a:lnTo>
                    <a:lnTo>
                      <a:pt x="891" y="567"/>
                    </a:lnTo>
                    <a:lnTo>
                      <a:pt x="894" y="570"/>
                    </a:lnTo>
                    <a:lnTo>
                      <a:pt x="895" y="572"/>
                    </a:lnTo>
                    <a:lnTo>
                      <a:pt x="895" y="574"/>
                    </a:lnTo>
                    <a:lnTo>
                      <a:pt x="894" y="575"/>
                    </a:lnTo>
                    <a:lnTo>
                      <a:pt x="889" y="575"/>
                    </a:lnTo>
                    <a:lnTo>
                      <a:pt x="887" y="574"/>
                    </a:lnTo>
                    <a:lnTo>
                      <a:pt x="880" y="574"/>
                    </a:lnTo>
                    <a:lnTo>
                      <a:pt x="871" y="570"/>
                    </a:lnTo>
                    <a:lnTo>
                      <a:pt x="867" y="569"/>
                    </a:lnTo>
                    <a:lnTo>
                      <a:pt x="865" y="569"/>
                    </a:lnTo>
                    <a:lnTo>
                      <a:pt x="862" y="568"/>
                    </a:lnTo>
                    <a:lnTo>
                      <a:pt x="860" y="567"/>
                    </a:lnTo>
                    <a:lnTo>
                      <a:pt x="859" y="569"/>
                    </a:lnTo>
                    <a:lnTo>
                      <a:pt x="858" y="570"/>
                    </a:lnTo>
                    <a:lnTo>
                      <a:pt x="859" y="575"/>
                    </a:lnTo>
                    <a:lnTo>
                      <a:pt x="859" y="608"/>
                    </a:lnTo>
                    <a:lnTo>
                      <a:pt x="884" y="606"/>
                    </a:lnTo>
                    <a:lnTo>
                      <a:pt x="907" y="607"/>
                    </a:lnTo>
                    <a:lnTo>
                      <a:pt x="929" y="611"/>
                    </a:lnTo>
                    <a:lnTo>
                      <a:pt x="947" y="619"/>
                    </a:lnTo>
                    <a:lnTo>
                      <a:pt x="959" y="576"/>
                    </a:lnTo>
                    <a:lnTo>
                      <a:pt x="960" y="574"/>
                    </a:lnTo>
                    <a:lnTo>
                      <a:pt x="960" y="571"/>
                    </a:lnTo>
                    <a:lnTo>
                      <a:pt x="969" y="528"/>
                    </a:lnTo>
                    <a:lnTo>
                      <a:pt x="946" y="495"/>
                    </a:lnTo>
                    <a:lnTo>
                      <a:pt x="920" y="461"/>
                    </a:lnTo>
                    <a:close/>
                    <a:moveTo>
                      <a:pt x="570" y="458"/>
                    </a:moveTo>
                    <a:lnTo>
                      <a:pt x="538" y="482"/>
                    </a:lnTo>
                    <a:lnTo>
                      <a:pt x="538" y="486"/>
                    </a:lnTo>
                    <a:lnTo>
                      <a:pt x="537" y="489"/>
                    </a:lnTo>
                    <a:lnTo>
                      <a:pt x="535" y="492"/>
                    </a:lnTo>
                    <a:lnTo>
                      <a:pt x="533" y="494"/>
                    </a:lnTo>
                    <a:lnTo>
                      <a:pt x="531" y="495"/>
                    </a:lnTo>
                    <a:lnTo>
                      <a:pt x="527" y="499"/>
                    </a:lnTo>
                    <a:lnTo>
                      <a:pt x="525" y="504"/>
                    </a:lnTo>
                    <a:lnTo>
                      <a:pt x="525" y="507"/>
                    </a:lnTo>
                    <a:lnTo>
                      <a:pt x="524" y="510"/>
                    </a:lnTo>
                    <a:lnTo>
                      <a:pt x="520" y="516"/>
                    </a:lnTo>
                    <a:lnTo>
                      <a:pt x="518" y="518"/>
                    </a:lnTo>
                    <a:lnTo>
                      <a:pt x="516" y="521"/>
                    </a:lnTo>
                    <a:lnTo>
                      <a:pt x="516" y="523"/>
                    </a:lnTo>
                    <a:lnTo>
                      <a:pt x="515" y="523"/>
                    </a:lnTo>
                    <a:lnTo>
                      <a:pt x="514" y="521"/>
                    </a:lnTo>
                    <a:lnTo>
                      <a:pt x="513" y="520"/>
                    </a:lnTo>
                    <a:lnTo>
                      <a:pt x="513" y="518"/>
                    </a:lnTo>
                    <a:lnTo>
                      <a:pt x="512" y="516"/>
                    </a:lnTo>
                    <a:lnTo>
                      <a:pt x="512" y="512"/>
                    </a:lnTo>
                    <a:lnTo>
                      <a:pt x="511" y="510"/>
                    </a:lnTo>
                    <a:lnTo>
                      <a:pt x="510" y="510"/>
                    </a:lnTo>
                    <a:lnTo>
                      <a:pt x="509" y="509"/>
                    </a:lnTo>
                    <a:lnTo>
                      <a:pt x="507" y="509"/>
                    </a:lnTo>
                    <a:lnTo>
                      <a:pt x="476" y="536"/>
                    </a:lnTo>
                    <a:lnTo>
                      <a:pt x="477" y="537"/>
                    </a:lnTo>
                    <a:lnTo>
                      <a:pt x="480" y="539"/>
                    </a:lnTo>
                    <a:lnTo>
                      <a:pt x="482" y="542"/>
                    </a:lnTo>
                    <a:lnTo>
                      <a:pt x="483" y="545"/>
                    </a:lnTo>
                    <a:lnTo>
                      <a:pt x="489" y="551"/>
                    </a:lnTo>
                    <a:lnTo>
                      <a:pt x="496" y="551"/>
                    </a:lnTo>
                    <a:lnTo>
                      <a:pt x="498" y="553"/>
                    </a:lnTo>
                    <a:lnTo>
                      <a:pt x="500" y="556"/>
                    </a:lnTo>
                    <a:lnTo>
                      <a:pt x="503" y="557"/>
                    </a:lnTo>
                    <a:lnTo>
                      <a:pt x="507" y="559"/>
                    </a:lnTo>
                    <a:lnTo>
                      <a:pt x="509" y="560"/>
                    </a:lnTo>
                    <a:lnTo>
                      <a:pt x="512" y="562"/>
                    </a:lnTo>
                    <a:lnTo>
                      <a:pt x="556" y="524"/>
                    </a:lnTo>
                    <a:lnTo>
                      <a:pt x="597" y="483"/>
                    </a:lnTo>
                    <a:lnTo>
                      <a:pt x="570" y="458"/>
                    </a:lnTo>
                    <a:close/>
                    <a:moveTo>
                      <a:pt x="338" y="456"/>
                    </a:moveTo>
                    <a:lnTo>
                      <a:pt x="338" y="462"/>
                    </a:lnTo>
                    <a:lnTo>
                      <a:pt x="337" y="465"/>
                    </a:lnTo>
                    <a:lnTo>
                      <a:pt x="335" y="468"/>
                    </a:lnTo>
                    <a:lnTo>
                      <a:pt x="334" y="469"/>
                    </a:lnTo>
                    <a:lnTo>
                      <a:pt x="333" y="471"/>
                    </a:lnTo>
                    <a:lnTo>
                      <a:pt x="332" y="472"/>
                    </a:lnTo>
                    <a:lnTo>
                      <a:pt x="331" y="474"/>
                    </a:lnTo>
                    <a:lnTo>
                      <a:pt x="366" y="544"/>
                    </a:lnTo>
                    <a:lnTo>
                      <a:pt x="405" y="612"/>
                    </a:lnTo>
                    <a:lnTo>
                      <a:pt x="446" y="565"/>
                    </a:lnTo>
                    <a:lnTo>
                      <a:pt x="442" y="560"/>
                    </a:lnTo>
                    <a:lnTo>
                      <a:pt x="437" y="556"/>
                    </a:lnTo>
                    <a:lnTo>
                      <a:pt x="433" y="551"/>
                    </a:lnTo>
                    <a:lnTo>
                      <a:pt x="428" y="547"/>
                    </a:lnTo>
                    <a:lnTo>
                      <a:pt x="409" y="528"/>
                    </a:lnTo>
                    <a:lnTo>
                      <a:pt x="406" y="526"/>
                    </a:lnTo>
                    <a:lnTo>
                      <a:pt x="399" y="519"/>
                    </a:lnTo>
                    <a:lnTo>
                      <a:pt x="394" y="513"/>
                    </a:lnTo>
                    <a:lnTo>
                      <a:pt x="388" y="507"/>
                    </a:lnTo>
                    <a:lnTo>
                      <a:pt x="385" y="505"/>
                    </a:lnTo>
                    <a:lnTo>
                      <a:pt x="381" y="501"/>
                    </a:lnTo>
                    <a:lnTo>
                      <a:pt x="380" y="499"/>
                    </a:lnTo>
                    <a:lnTo>
                      <a:pt x="375" y="494"/>
                    </a:lnTo>
                    <a:lnTo>
                      <a:pt x="371" y="491"/>
                    </a:lnTo>
                    <a:lnTo>
                      <a:pt x="371" y="490"/>
                    </a:lnTo>
                    <a:lnTo>
                      <a:pt x="355" y="474"/>
                    </a:lnTo>
                    <a:lnTo>
                      <a:pt x="353" y="471"/>
                    </a:lnTo>
                    <a:lnTo>
                      <a:pt x="350" y="469"/>
                    </a:lnTo>
                    <a:lnTo>
                      <a:pt x="348" y="466"/>
                    </a:lnTo>
                    <a:lnTo>
                      <a:pt x="346" y="465"/>
                    </a:lnTo>
                    <a:lnTo>
                      <a:pt x="344" y="462"/>
                    </a:lnTo>
                    <a:lnTo>
                      <a:pt x="341" y="459"/>
                    </a:lnTo>
                    <a:lnTo>
                      <a:pt x="338" y="456"/>
                    </a:lnTo>
                    <a:close/>
                    <a:moveTo>
                      <a:pt x="640" y="435"/>
                    </a:moveTo>
                    <a:lnTo>
                      <a:pt x="637" y="439"/>
                    </a:lnTo>
                    <a:lnTo>
                      <a:pt x="634" y="442"/>
                    </a:lnTo>
                    <a:lnTo>
                      <a:pt x="635" y="443"/>
                    </a:lnTo>
                    <a:lnTo>
                      <a:pt x="635" y="444"/>
                    </a:lnTo>
                    <a:lnTo>
                      <a:pt x="633" y="445"/>
                    </a:lnTo>
                    <a:lnTo>
                      <a:pt x="632" y="445"/>
                    </a:lnTo>
                    <a:lnTo>
                      <a:pt x="629" y="448"/>
                    </a:lnTo>
                    <a:lnTo>
                      <a:pt x="625" y="452"/>
                    </a:lnTo>
                    <a:lnTo>
                      <a:pt x="625" y="454"/>
                    </a:lnTo>
                    <a:lnTo>
                      <a:pt x="624" y="454"/>
                    </a:lnTo>
                    <a:lnTo>
                      <a:pt x="624" y="453"/>
                    </a:lnTo>
                    <a:lnTo>
                      <a:pt x="612" y="469"/>
                    </a:lnTo>
                    <a:lnTo>
                      <a:pt x="599" y="483"/>
                    </a:lnTo>
                    <a:lnTo>
                      <a:pt x="630" y="513"/>
                    </a:lnTo>
                    <a:lnTo>
                      <a:pt x="632" y="514"/>
                    </a:lnTo>
                    <a:lnTo>
                      <a:pt x="633" y="514"/>
                    </a:lnTo>
                    <a:lnTo>
                      <a:pt x="636" y="516"/>
                    </a:lnTo>
                    <a:lnTo>
                      <a:pt x="637" y="517"/>
                    </a:lnTo>
                    <a:lnTo>
                      <a:pt x="638" y="519"/>
                    </a:lnTo>
                    <a:lnTo>
                      <a:pt x="637" y="520"/>
                    </a:lnTo>
                    <a:lnTo>
                      <a:pt x="663" y="547"/>
                    </a:lnTo>
                    <a:lnTo>
                      <a:pt x="663" y="548"/>
                    </a:lnTo>
                    <a:lnTo>
                      <a:pt x="664" y="548"/>
                    </a:lnTo>
                    <a:lnTo>
                      <a:pt x="665" y="549"/>
                    </a:lnTo>
                    <a:lnTo>
                      <a:pt x="671" y="548"/>
                    </a:lnTo>
                    <a:lnTo>
                      <a:pt x="678" y="547"/>
                    </a:lnTo>
                    <a:lnTo>
                      <a:pt x="682" y="547"/>
                    </a:lnTo>
                    <a:lnTo>
                      <a:pt x="687" y="545"/>
                    </a:lnTo>
                    <a:lnTo>
                      <a:pt x="690" y="540"/>
                    </a:lnTo>
                    <a:lnTo>
                      <a:pt x="691" y="534"/>
                    </a:lnTo>
                    <a:lnTo>
                      <a:pt x="692" y="529"/>
                    </a:lnTo>
                    <a:lnTo>
                      <a:pt x="681" y="508"/>
                    </a:lnTo>
                    <a:lnTo>
                      <a:pt x="668" y="485"/>
                    </a:lnTo>
                    <a:lnTo>
                      <a:pt x="666" y="483"/>
                    </a:lnTo>
                    <a:lnTo>
                      <a:pt x="658" y="487"/>
                    </a:lnTo>
                    <a:lnTo>
                      <a:pt x="657" y="488"/>
                    </a:lnTo>
                    <a:lnTo>
                      <a:pt x="655" y="489"/>
                    </a:lnTo>
                    <a:lnTo>
                      <a:pt x="654" y="489"/>
                    </a:lnTo>
                    <a:lnTo>
                      <a:pt x="654" y="485"/>
                    </a:lnTo>
                    <a:lnTo>
                      <a:pt x="656" y="481"/>
                    </a:lnTo>
                    <a:lnTo>
                      <a:pt x="656" y="478"/>
                    </a:lnTo>
                    <a:lnTo>
                      <a:pt x="658" y="476"/>
                    </a:lnTo>
                    <a:lnTo>
                      <a:pt x="659" y="474"/>
                    </a:lnTo>
                    <a:lnTo>
                      <a:pt x="661" y="473"/>
                    </a:lnTo>
                    <a:lnTo>
                      <a:pt x="659" y="469"/>
                    </a:lnTo>
                    <a:lnTo>
                      <a:pt x="656" y="463"/>
                    </a:lnTo>
                    <a:lnTo>
                      <a:pt x="656" y="468"/>
                    </a:lnTo>
                    <a:lnTo>
                      <a:pt x="652" y="468"/>
                    </a:lnTo>
                    <a:lnTo>
                      <a:pt x="651" y="466"/>
                    </a:lnTo>
                    <a:lnTo>
                      <a:pt x="651" y="456"/>
                    </a:lnTo>
                    <a:lnTo>
                      <a:pt x="652" y="456"/>
                    </a:lnTo>
                    <a:lnTo>
                      <a:pt x="651" y="454"/>
                    </a:lnTo>
                    <a:lnTo>
                      <a:pt x="650" y="453"/>
                    </a:lnTo>
                    <a:lnTo>
                      <a:pt x="649" y="454"/>
                    </a:lnTo>
                    <a:lnTo>
                      <a:pt x="648" y="456"/>
                    </a:lnTo>
                    <a:lnTo>
                      <a:pt x="646" y="458"/>
                    </a:lnTo>
                    <a:lnTo>
                      <a:pt x="643" y="455"/>
                    </a:lnTo>
                    <a:lnTo>
                      <a:pt x="642" y="453"/>
                    </a:lnTo>
                    <a:lnTo>
                      <a:pt x="641" y="452"/>
                    </a:lnTo>
                    <a:lnTo>
                      <a:pt x="640" y="450"/>
                    </a:lnTo>
                    <a:lnTo>
                      <a:pt x="640" y="448"/>
                    </a:lnTo>
                    <a:lnTo>
                      <a:pt x="644" y="448"/>
                    </a:lnTo>
                    <a:lnTo>
                      <a:pt x="646" y="450"/>
                    </a:lnTo>
                    <a:lnTo>
                      <a:pt x="649" y="451"/>
                    </a:lnTo>
                    <a:lnTo>
                      <a:pt x="640" y="435"/>
                    </a:lnTo>
                    <a:close/>
                    <a:moveTo>
                      <a:pt x="366" y="433"/>
                    </a:moveTo>
                    <a:lnTo>
                      <a:pt x="365" y="434"/>
                    </a:lnTo>
                    <a:lnTo>
                      <a:pt x="365" y="435"/>
                    </a:lnTo>
                    <a:lnTo>
                      <a:pt x="364" y="437"/>
                    </a:lnTo>
                    <a:lnTo>
                      <a:pt x="362" y="438"/>
                    </a:lnTo>
                    <a:lnTo>
                      <a:pt x="359" y="441"/>
                    </a:lnTo>
                    <a:lnTo>
                      <a:pt x="355" y="443"/>
                    </a:lnTo>
                    <a:lnTo>
                      <a:pt x="351" y="446"/>
                    </a:lnTo>
                    <a:lnTo>
                      <a:pt x="347" y="447"/>
                    </a:lnTo>
                    <a:lnTo>
                      <a:pt x="344" y="448"/>
                    </a:lnTo>
                    <a:lnTo>
                      <a:pt x="341" y="449"/>
                    </a:lnTo>
                    <a:lnTo>
                      <a:pt x="338" y="455"/>
                    </a:lnTo>
                    <a:lnTo>
                      <a:pt x="340" y="456"/>
                    </a:lnTo>
                    <a:lnTo>
                      <a:pt x="341" y="458"/>
                    </a:lnTo>
                    <a:lnTo>
                      <a:pt x="344" y="459"/>
                    </a:lnTo>
                    <a:lnTo>
                      <a:pt x="350" y="466"/>
                    </a:lnTo>
                    <a:lnTo>
                      <a:pt x="352" y="469"/>
                    </a:lnTo>
                    <a:lnTo>
                      <a:pt x="355" y="473"/>
                    </a:lnTo>
                    <a:lnTo>
                      <a:pt x="374" y="491"/>
                    </a:lnTo>
                    <a:lnTo>
                      <a:pt x="393" y="511"/>
                    </a:lnTo>
                    <a:lnTo>
                      <a:pt x="396" y="513"/>
                    </a:lnTo>
                    <a:lnTo>
                      <a:pt x="398" y="516"/>
                    </a:lnTo>
                    <a:lnTo>
                      <a:pt x="401" y="519"/>
                    </a:lnTo>
                    <a:lnTo>
                      <a:pt x="447" y="564"/>
                    </a:lnTo>
                    <a:lnTo>
                      <a:pt x="457" y="555"/>
                    </a:lnTo>
                    <a:lnTo>
                      <a:pt x="467" y="545"/>
                    </a:lnTo>
                    <a:lnTo>
                      <a:pt x="463" y="545"/>
                    </a:lnTo>
                    <a:lnTo>
                      <a:pt x="462" y="542"/>
                    </a:lnTo>
                    <a:lnTo>
                      <a:pt x="462" y="535"/>
                    </a:lnTo>
                    <a:lnTo>
                      <a:pt x="460" y="531"/>
                    </a:lnTo>
                    <a:lnTo>
                      <a:pt x="459" y="528"/>
                    </a:lnTo>
                    <a:lnTo>
                      <a:pt x="458" y="526"/>
                    </a:lnTo>
                    <a:lnTo>
                      <a:pt x="458" y="523"/>
                    </a:lnTo>
                    <a:lnTo>
                      <a:pt x="452" y="502"/>
                    </a:lnTo>
                    <a:lnTo>
                      <a:pt x="449" y="496"/>
                    </a:lnTo>
                    <a:lnTo>
                      <a:pt x="445" y="490"/>
                    </a:lnTo>
                    <a:lnTo>
                      <a:pt x="441" y="485"/>
                    </a:lnTo>
                    <a:lnTo>
                      <a:pt x="436" y="475"/>
                    </a:lnTo>
                    <a:lnTo>
                      <a:pt x="427" y="467"/>
                    </a:lnTo>
                    <a:lnTo>
                      <a:pt x="426" y="468"/>
                    </a:lnTo>
                    <a:lnTo>
                      <a:pt x="423" y="472"/>
                    </a:lnTo>
                    <a:lnTo>
                      <a:pt x="421" y="474"/>
                    </a:lnTo>
                    <a:lnTo>
                      <a:pt x="420" y="476"/>
                    </a:lnTo>
                    <a:lnTo>
                      <a:pt x="414" y="482"/>
                    </a:lnTo>
                    <a:lnTo>
                      <a:pt x="412" y="483"/>
                    </a:lnTo>
                    <a:lnTo>
                      <a:pt x="410" y="483"/>
                    </a:lnTo>
                    <a:lnTo>
                      <a:pt x="408" y="481"/>
                    </a:lnTo>
                    <a:lnTo>
                      <a:pt x="407" y="479"/>
                    </a:lnTo>
                    <a:lnTo>
                      <a:pt x="407" y="476"/>
                    </a:lnTo>
                    <a:lnTo>
                      <a:pt x="406" y="474"/>
                    </a:lnTo>
                    <a:lnTo>
                      <a:pt x="406" y="472"/>
                    </a:lnTo>
                    <a:lnTo>
                      <a:pt x="405" y="470"/>
                    </a:lnTo>
                    <a:lnTo>
                      <a:pt x="405" y="469"/>
                    </a:lnTo>
                    <a:lnTo>
                      <a:pt x="400" y="463"/>
                    </a:lnTo>
                    <a:lnTo>
                      <a:pt x="395" y="457"/>
                    </a:lnTo>
                    <a:lnTo>
                      <a:pt x="391" y="451"/>
                    </a:lnTo>
                    <a:lnTo>
                      <a:pt x="390" y="449"/>
                    </a:lnTo>
                    <a:lnTo>
                      <a:pt x="386" y="449"/>
                    </a:lnTo>
                    <a:lnTo>
                      <a:pt x="370" y="434"/>
                    </a:lnTo>
                    <a:lnTo>
                      <a:pt x="368" y="433"/>
                    </a:lnTo>
                    <a:lnTo>
                      <a:pt x="366" y="433"/>
                    </a:lnTo>
                    <a:close/>
                    <a:moveTo>
                      <a:pt x="638" y="432"/>
                    </a:moveTo>
                    <a:lnTo>
                      <a:pt x="636" y="434"/>
                    </a:lnTo>
                    <a:lnTo>
                      <a:pt x="630" y="434"/>
                    </a:lnTo>
                    <a:lnTo>
                      <a:pt x="630" y="437"/>
                    </a:lnTo>
                    <a:lnTo>
                      <a:pt x="633" y="440"/>
                    </a:lnTo>
                    <a:lnTo>
                      <a:pt x="633" y="441"/>
                    </a:lnTo>
                    <a:lnTo>
                      <a:pt x="634" y="441"/>
                    </a:lnTo>
                    <a:lnTo>
                      <a:pt x="636" y="439"/>
                    </a:lnTo>
                    <a:lnTo>
                      <a:pt x="638" y="436"/>
                    </a:lnTo>
                    <a:lnTo>
                      <a:pt x="639" y="434"/>
                    </a:lnTo>
                    <a:lnTo>
                      <a:pt x="639" y="433"/>
                    </a:lnTo>
                    <a:lnTo>
                      <a:pt x="638" y="432"/>
                    </a:lnTo>
                    <a:close/>
                    <a:moveTo>
                      <a:pt x="640" y="431"/>
                    </a:moveTo>
                    <a:lnTo>
                      <a:pt x="639" y="432"/>
                    </a:lnTo>
                    <a:lnTo>
                      <a:pt x="640" y="432"/>
                    </a:lnTo>
                    <a:lnTo>
                      <a:pt x="640" y="433"/>
                    </a:lnTo>
                    <a:lnTo>
                      <a:pt x="641" y="432"/>
                    </a:lnTo>
                    <a:lnTo>
                      <a:pt x="641" y="431"/>
                    </a:lnTo>
                    <a:lnTo>
                      <a:pt x="640" y="431"/>
                    </a:lnTo>
                    <a:close/>
                    <a:moveTo>
                      <a:pt x="619" y="427"/>
                    </a:moveTo>
                    <a:lnTo>
                      <a:pt x="596" y="441"/>
                    </a:lnTo>
                    <a:lnTo>
                      <a:pt x="571" y="457"/>
                    </a:lnTo>
                    <a:lnTo>
                      <a:pt x="598" y="482"/>
                    </a:lnTo>
                    <a:lnTo>
                      <a:pt x="611" y="468"/>
                    </a:lnTo>
                    <a:lnTo>
                      <a:pt x="623" y="452"/>
                    </a:lnTo>
                    <a:lnTo>
                      <a:pt x="623" y="450"/>
                    </a:lnTo>
                    <a:lnTo>
                      <a:pt x="625" y="450"/>
                    </a:lnTo>
                    <a:lnTo>
                      <a:pt x="629" y="447"/>
                    </a:lnTo>
                    <a:lnTo>
                      <a:pt x="631" y="444"/>
                    </a:lnTo>
                    <a:lnTo>
                      <a:pt x="630" y="444"/>
                    </a:lnTo>
                    <a:lnTo>
                      <a:pt x="626" y="441"/>
                    </a:lnTo>
                    <a:lnTo>
                      <a:pt x="625" y="439"/>
                    </a:lnTo>
                    <a:lnTo>
                      <a:pt x="623" y="437"/>
                    </a:lnTo>
                    <a:lnTo>
                      <a:pt x="623" y="436"/>
                    </a:lnTo>
                    <a:lnTo>
                      <a:pt x="624" y="436"/>
                    </a:lnTo>
                    <a:lnTo>
                      <a:pt x="624" y="431"/>
                    </a:lnTo>
                    <a:lnTo>
                      <a:pt x="622" y="429"/>
                    </a:lnTo>
                    <a:lnTo>
                      <a:pt x="621" y="429"/>
                    </a:lnTo>
                    <a:lnTo>
                      <a:pt x="619" y="427"/>
                    </a:lnTo>
                    <a:close/>
                    <a:moveTo>
                      <a:pt x="631" y="419"/>
                    </a:moveTo>
                    <a:lnTo>
                      <a:pt x="630" y="420"/>
                    </a:lnTo>
                    <a:lnTo>
                      <a:pt x="627" y="421"/>
                    </a:lnTo>
                    <a:lnTo>
                      <a:pt x="632" y="426"/>
                    </a:lnTo>
                    <a:lnTo>
                      <a:pt x="635" y="426"/>
                    </a:lnTo>
                    <a:lnTo>
                      <a:pt x="631" y="419"/>
                    </a:lnTo>
                    <a:close/>
                    <a:moveTo>
                      <a:pt x="626" y="413"/>
                    </a:moveTo>
                    <a:lnTo>
                      <a:pt x="625" y="415"/>
                    </a:lnTo>
                    <a:lnTo>
                      <a:pt x="625" y="418"/>
                    </a:lnTo>
                    <a:lnTo>
                      <a:pt x="626" y="420"/>
                    </a:lnTo>
                    <a:lnTo>
                      <a:pt x="629" y="419"/>
                    </a:lnTo>
                    <a:lnTo>
                      <a:pt x="630" y="418"/>
                    </a:lnTo>
                    <a:lnTo>
                      <a:pt x="629" y="415"/>
                    </a:lnTo>
                    <a:lnTo>
                      <a:pt x="626" y="413"/>
                    </a:lnTo>
                    <a:close/>
                    <a:moveTo>
                      <a:pt x="663" y="402"/>
                    </a:moveTo>
                    <a:lnTo>
                      <a:pt x="647" y="410"/>
                    </a:lnTo>
                    <a:lnTo>
                      <a:pt x="632" y="419"/>
                    </a:lnTo>
                    <a:lnTo>
                      <a:pt x="636" y="426"/>
                    </a:lnTo>
                    <a:lnTo>
                      <a:pt x="643" y="426"/>
                    </a:lnTo>
                    <a:lnTo>
                      <a:pt x="644" y="427"/>
                    </a:lnTo>
                    <a:lnTo>
                      <a:pt x="663" y="402"/>
                    </a:lnTo>
                    <a:close/>
                    <a:moveTo>
                      <a:pt x="500" y="396"/>
                    </a:moveTo>
                    <a:lnTo>
                      <a:pt x="498" y="397"/>
                    </a:lnTo>
                    <a:lnTo>
                      <a:pt x="497" y="398"/>
                    </a:lnTo>
                    <a:lnTo>
                      <a:pt x="496" y="400"/>
                    </a:lnTo>
                    <a:lnTo>
                      <a:pt x="494" y="403"/>
                    </a:lnTo>
                    <a:lnTo>
                      <a:pt x="493" y="406"/>
                    </a:lnTo>
                    <a:lnTo>
                      <a:pt x="491" y="409"/>
                    </a:lnTo>
                    <a:lnTo>
                      <a:pt x="490" y="413"/>
                    </a:lnTo>
                    <a:lnTo>
                      <a:pt x="488" y="418"/>
                    </a:lnTo>
                    <a:lnTo>
                      <a:pt x="489" y="425"/>
                    </a:lnTo>
                    <a:lnTo>
                      <a:pt x="491" y="429"/>
                    </a:lnTo>
                    <a:lnTo>
                      <a:pt x="496" y="432"/>
                    </a:lnTo>
                    <a:lnTo>
                      <a:pt x="498" y="433"/>
                    </a:lnTo>
                    <a:lnTo>
                      <a:pt x="507" y="441"/>
                    </a:lnTo>
                    <a:lnTo>
                      <a:pt x="509" y="442"/>
                    </a:lnTo>
                    <a:lnTo>
                      <a:pt x="511" y="442"/>
                    </a:lnTo>
                    <a:lnTo>
                      <a:pt x="513" y="443"/>
                    </a:lnTo>
                    <a:lnTo>
                      <a:pt x="517" y="444"/>
                    </a:lnTo>
                    <a:lnTo>
                      <a:pt x="520" y="446"/>
                    </a:lnTo>
                    <a:lnTo>
                      <a:pt x="522" y="449"/>
                    </a:lnTo>
                    <a:lnTo>
                      <a:pt x="527" y="454"/>
                    </a:lnTo>
                    <a:lnTo>
                      <a:pt x="533" y="461"/>
                    </a:lnTo>
                    <a:lnTo>
                      <a:pt x="536" y="471"/>
                    </a:lnTo>
                    <a:lnTo>
                      <a:pt x="538" y="480"/>
                    </a:lnTo>
                    <a:lnTo>
                      <a:pt x="554" y="469"/>
                    </a:lnTo>
                    <a:lnTo>
                      <a:pt x="570" y="457"/>
                    </a:lnTo>
                    <a:lnTo>
                      <a:pt x="549" y="438"/>
                    </a:lnTo>
                    <a:lnTo>
                      <a:pt x="526" y="418"/>
                    </a:lnTo>
                    <a:lnTo>
                      <a:pt x="524" y="420"/>
                    </a:lnTo>
                    <a:lnTo>
                      <a:pt x="518" y="420"/>
                    </a:lnTo>
                    <a:lnTo>
                      <a:pt x="514" y="416"/>
                    </a:lnTo>
                    <a:lnTo>
                      <a:pt x="513" y="414"/>
                    </a:lnTo>
                    <a:lnTo>
                      <a:pt x="513" y="412"/>
                    </a:lnTo>
                    <a:lnTo>
                      <a:pt x="515" y="408"/>
                    </a:lnTo>
                    <a:lnTo>
                      <a:pt x="509" y="402"/>
                    </a:lnTo>
                    <a:lnTo>
                      <a:pt x="501" y="396"/>
                    </a:lnTo>
                    <a:lnTo>
                      <a:pt x="500" y="396"/>
                    </a:lnTo>
                    <a:close/>
                    <a:moveTo>
                      <a:pt x="827" y="374"/>
                    </a:moveTo>
                    <a:lnTo>
                      <a:pt x="841" y="429"/>
                    </a:lnTo>
                    <a:lnTo>
                      <a:pt x="851" y="484"/>
                    </a:lnTo>
                    <a:lnTo>
                      <a:pt x="857" y="540"/>
                    </a:lnTo>
                    <a:lnTo>
                      <a:pt x="861" y="542"/>
                    </a:lnTo>
                    <a:lnTo>
                      <a:pt x="865" y="544"/>
                    </a:lnTo>
                    <a:lnTo>
                      <a:pt x="868" y="545"/>
                    </a:lnTo>
                    <a:lnTo>
                      <a:pt x="873" y="547"/>
                    </a:lnTo>
                    <a:lnTo>
                      <a:pt x="877" y="540"/>
                    </a:lnTo>
                    <a:lnTo>
                      <a:pt x="876" y="540"/>
                    </a:lnTo>
                    <a:lnTo>
                      <a:pt x="876" y="539"/>
                    </a:lnTo>
                    <a:lnTo>
                      <a:pt x="875" y="539"/>
                    </a:lnTo>
                    <a:lnTo>
                      <a:pt x="879" y="537"/>
                    </a:lnTo>
                    <a:lnTo>
                      <a:pt x="880" y="535"/>
                    </a:lnTo>
                    <a:lnTo>
                      <a:pt x="893" y="512"/>
                    </a:lnTo>
                    <a:lnTo>
                      <a:pt x="894" y="512"/>
                    </a:lnTo>
                    <a:lnTo>
                      <a:pt x="894" y="511"/>
                    </a:lnTo>
                    <a:lnTo>
                      <a:pt x="907" y="486"/>
                    </a:lnTo>
                    <a:lnTo>
                      <a:pt x="919" y="460"/>
                    </a:lnTo>
                    <a:lnTo>
                      <a:pt x="891" y="431"/>
                    </a:lnTo>
                    <a:lnTo>
                      <a:pt x="860" y="402"/>
                    </a:lnTo>
                    <a:lnTo>
                      <a:pt x="827" y="374"/>
                    </a:lnTo>
                    <a:close/>
                    <a:moveTo>
                      <a:pt x="972" y="368"/>
                    </a:moveTo>
                    <a:lnTo>
                      <a:pt x="974" y="389"/>
                    </a:lnTo>
                    <a:lnTo>
                      <a:pt x="974" y="390"/>
                    </a:lnTo>
                    <a:lnTo>
                      <a:pt x="975" y="395"/>
                    </a:lnTo>
                    <a:lnTo>
                      <a:pt x="975" y="399"/>
                    </a:lnTo>
                    <a:lnTo>
                      <a:pt x="976" y="404"/>
                    </a:lnTo>
                    <a:lnTo>
                      <a:pt x="976" y="421"/>
                    </a:lnTo>
                    <a:lnTo>
                      <a:pt x="977" y="428"/>
                    </a:lnTo>
                    <a:lnTo>
                      <a:pt x="977" y="485"/>
                    </a:lnTo>
                    <a:lnTo>
                      <a:pt x="976" y="489"/>
                    </a:lnTo>
                    <a:lnTo>
                      <a:pt x="975" y="492"/>
                    </a:lnTo>
                    <a:lnTo>
                      <a:pt x="975" y="497"/>
                    </a:lnTo>
                    <a:lnTo>
                      <a:pt x="974" y="498"/>
                    </a:lnTo>
                    <a:lnTo>
                      <a:pt x="974" y="504"/>
                    </a:lnTo>
                    <a:lnTo>
                      <a:pt x="973" y="507"/>
                    </a:lnTo>
                    <a:lnTo>
                      <a:pt x="973" y="512"/>
                    </a:lnTo>
                    <a:lnTo>
                      <a:pt x="972" y="513"/>
                    </a:lnTo>
                    <a:lnTo>
                      <a:pt x="972" y="519"/>
                    </a:lnTo>
                    <a:lnTo>
                      <a:pt x="971" y="524"/>
                    </a:lnTo>
                    <a:lnTo>
                      <a:pt x="970" y="528"/>
                    </a:lnTo>
                    <a:lnTo>
                      <a:pt x="984" y="554"/>
                    </a:lnTo>
                    <a:lnTo>
                      <a:pt x="996" y="578"/>
                    </a:lnTo>
                    <a:lnTo>
                      <a:pt x="997" y="580"/>
                    </a:lnTo>
                    <a:lnTo>
                      <a:pt x="997" y="582"/>
                    </a:lnTo>
                    <a:lnTo>
                      <a:pt x="998" y="585"/>
                    </a:lnTo>
                    <a:lnTo>
                      <a:pt x="999" y="585"/>
                    </a:lnTo>
                    <a:lnTo>
                      <a:pt x="1000" y="584"/>
                    </a:lnTo>
                    <a:lnTo>
                      <a:pt x="1000" y="586"/>
                    </a:lnTo>
                    <a:lnTo>
                      <a:pt x="998" y="586"/>
                    </a:lnTo>
                    <a:lnTo>
                      <a:pt x="1001" y="594"/>
                    </a:lnTo>
                    <a:lnTo>
                      <a:pt x="1003" y="601"/>
                    </a:lnTo>
                    <a:lnTo>
                      <a:pt x="1008" y="617"/>
                    </a:lnTo>
                    <a:lnTo>
                      <a:pt x="1011" y="634"/>
                    </a:lnTo>
                    <a:lnTo>
                      <a:pt x="1024" y="600"/>
                    </a:lnTo>
                    <a:lnTo>
                      <a:pt x="1033" y="566"/>
                    </a:lnTo>
                    <a:lnTo>
                      <a:pt x="1033" y="565"/>
                    </a:lnTo>
                    <a:lnTo>
                      <a:pt x="1034" y="564"/>
                    </a:lnTo>
                    <a:lnTo>
                      <a:pt x="1034" y="559"/>
                    </a:lnTo>
                    <a:lnTo>
                      <a:pt x="1036" y="557"/>
                    </a:lnTo>
                    <a:lnTo>
                      <a:pt x="1036" y="554"/>
                    </a:lnTo>
                    <a:lnTo>
                      <a:pt x="1037" y="553"/>
                    </a:lnTo>
                    <a:lnTo>
                      <a:pt x="1037" y="550"/>
                    </a:lnTo>
                    <a:lnTo>
                      <a:pt x="1040" y="522"/>
                    </a:lnTo>
                    <a:lnTo>
                      <a:pt x="1040" y="518"/>
                    </a:lnTo>
                    <a:lnTo>
                      <a:pt x="1041" y="513"/>
                    </a:lnTo>
                    <a:lnTo>
                      <a:pt x="1041" y="486"/>
                    </a:lnTo>
                    <a:lnTo>
                      <a:pt x="1040" y="482"/>
                    </a:lnTo>
                    <a:lnTo>
                      <a:pt x="1040" y="472"/>
                    </a:lnTo>
                    <a:lnTo>
                      <a:pt x="1033" y="445"/>
                    </a:lnTo>
                    <a:lnTo>
                      <a:pt x="1023" y="421"/>
                    </a:lnTo>
                    <a:lnTo>
                      <a:pt x="1010" y="401"/>
                    </a:lnTo>
                    <a:lnTo>
                      <a:pt x="992" y="382"/>
                    </a:lnTo>
                    <a:lnTo>
                      <a:pt x="972" y="368"/>
                    </a:lnTo>
                    <a:close/>
                    <a:moveTo>
                      <a:pt x="952" y="359"/>
                    </a:moveTo>
                    <a:lnTo>
                      <a:pt x="952" y="362"/>
                    </a:lnTo>
                    <a:lnTo>
                      <a:pt x="951" y="365"/>
                    </a:lnTo>
                    <a:lnTo>
                      <a:pt x="951" y="367"/>
                    </a:lnTo>
                    <a:lnTo>
                      <a:pt x="950" y="368"/>
                    </a:lnTo>
                    <a:lnTo>
                      <a:pt x="950" y="371"/>
                    </a:lnTo>
                    <a:lnTo>
                      <a:pt x="949" y="373"/>
                    </a:lnTo>
                    <a:lnTo>
                      <a:pt x="949" y="376"/>
                    </a:lnTo>
                    <a:lnTo>
                      <a:pt x="948" y="378"/>
                    </a:lnTo>
                    <a:lnTo>
                      <a:pt x="948" y="379"/>
                    </a:lnTo>
                    <a:lnTo>
                      <a:pt x="947" y="381"/>
                    </a:lnTo>
                    <a:lnTo>
                      <a:pt x="947" y="385"/>
                    </a:lnTo>
                    <a:lnTo>
                      <a:pt x="946" y="388"/>
                    </a:lnTo>
                    <a:lnTo>
                      <a:pt x="946" y="389"/>
                    </a:lnTo>
                    <a:lnTo>
                      <a:pt x="945" y="390"/>
                    </a:lnTo>
                    <a:lnTo>
                      <a:pt x="944" y="395"/>
                    </a:lnTo>
                    <a:lnTo>
                      <a:pt x="943" y="399"/>
                    </a:lnTo>
                    <a:lnTo>
                      <a:pt x="943" y="400"/>
                    </a:lnTo>
                    <a:lnTo>
                      <a:pt x="942" y="401"/>
                    </a:lnTo>
                    <a:lnTo>
                      <a:pt x="941" y="406"/>
                    </a:lnTo>
                    <a:lnTo>
                      <a:pt x="940" y="410"/>
                    </a:lnTo>
                    <a:lnTo>
                      <a:pt x="939" y="411"/>
                    </a:lnTo>
                    <a:lnTo>
                      <a:pt x="939" y="412"/>
                    </a:lnTo>
                    <a:lnTo>
                      <a:pt x="936" y="421"/>
                    </a:lnTo>
                    <a:lnTo>
                      <a:pt x="936" y="422"/>
                    </a:lnTo>
                    <a:lnTo>
                      <a:pt x="930" y="439"/>
                    </a:lnTo>
                    <a:lnTo>
                      <a:pt x="928" y="445"/>
                    </a:lnTo>
                    <a:lnTo>
                      <a:pt x="927" y="447"/>
                    </a:lnTo>
                    <a:lnTo>
                      <a:pt x="925" y="450"/>
                    </a:lnTo>
                    <a:lnTo>
                      <a:pt x="924" y="453"/>
                    </a:lnTo>
                    <a:lnTo>
                      <a:pt x="922" y="457"/>
                    </a:lnTo>
                    <a:lnTo>
                      <a:pt x="922" y="459"/>
                    </a:lnTo>
                    <a:lnTo>
                      <a:pt x="921" y="459"/>
                    </a:lnTo>
                    <a:lnTo>
                      <a:pt x="921" y="460"/>
                    </a:lnTo>
                    <a:lnTo>
                      <a:pt x="946" y="493"/>
                    </a:lnTo>
                    <a:lnTo>
                      <a:pt x="969" y="526"/>
                    </a:lnTo>
                    <a:lnTo>
                      <a:pt x="974" y="486"/>
                    </a:lnTo>
                    <a:lnTo>
                      <a:pt x="976" y="446"/>
                    </a:lnTo>
                    <a:lnTo>
                      <a:pt x="974" y="406"/>
                    </a:lnTo>
                    <a:lnTo>
                      <a:pt x="970" y="367"/>
                    </a:lnTo>
                    <a:lnTo>
                      <a:pt x="952" y="359"/>
                    </a:lnTo>
                    <a:close/>
                    <a:moveTo>
                      <a:pt x="799" y="352"/>
                    </a:moveTo>
                    <a:lnTo>
                      <a:pt x="766" y="360"/>
                    </a:lnTo>
                    <a:lnTo>
                      <a:pt x="716" y="377"/>
                    </a:lnTo>
                    <a:lnTo>
                      <a:pt x="665" y="401"/>
                    </a:lnTo>
                    <a:lnTo>
                      <a:pt x="645" y="428"/>
                    </a:lnTo>
                    <a:lnTo>
                      <a:pt x="646" y="429"/>
                    </a:lnTo>
                    <a:lnTo>
                      <a:pt x="647" y="431"/>
                    </a:lnTo>
                    <a:lnTo>
                      <a:pt x="648" y="432"/>
                    </a:lnTo>
                    <a:lnTo>
                      <a:pt x="650" y="432"/>
                    </a:lnTo>
                    <a:lnTo>
                      <a:pt x="651" y="433"/>
                    </a:lnTo>
                    <a:lnTo>
                      <a:pt x="653" y="433"/>
                    </a:lnTo>
                    <a:lnTo>
                      <a:pt x="654" y="434"/>
                    </a:lnTo>
                    <a:lnTo>
                      <a:pt x="650" y="434"/>
                    </a:lnTo>
                    <a:lnTo>
                      <a:pt x="648" y="433"/>
                    </a:lnTo>
                    <a:lnTo>
                      <a:pt x="646" y="433"/>
                    </a:lnTo>
                    <a:lnTo>
                      <a:pt x="644" y="432"/>
                    </a:lnTo>
                    <a:lnTo>
                      <a:pt x="643" y="432"/>
                    </a:lnTo>
                    <a:lnTo>
                      <a:pt x="641" y="434"/>
                    </a:lnTo>
                    <a:lnTo>
                      <a:pt x="653" y="455"/>
                    </a:lnTo>
                    <a:lnTo>
                      <a:pt x="654" y="456"/>
                    </a:lnTo>
                    <a:lnTo>
                      <a:pt x="654" y="457"/>
                    </a:lnTo>
                    <a:lnTo>
                      <a:pt x="655" y="458"/>
                    </a:lnTo>
                    <a:lnTo>
                      <a:pt x="655" y="460"/>
                    </a:lnTo>
                    <a:lnTo>
                      <a:pt x="659" y="467"/>
                    </a:lnTo>
                    <a:lnTo>
                      <a:pt x="662" y="473"/>
                    </a:lnTo>
                    <a:lnTo>
                      <a:pt x="665" y="473"/>
                    </a:lnTo>
                    <a:lnTo>
                      <a:pt x="667" y="472"/>
                    </a:lnTo>
                    <a:lnTo>
                      <a:pt x="670" y="470"/>
                    </a:lnTo>
                    <a:lnTo>
                      <a:pt x="668" y="468"/>
                    </a:lnTo>
                    <a:lnTo>
                      <a:pt x="668" y="467"/>
                    </a:lnTo>
                    <a:lnTo>
                      <a:pt x="670" y="466"/>
                    </a:lnTo>
                    <a:lnTo>
                      <a:pt x="671" y="466"/>
                    </a:lnTo>
                    <a:lnTo>
                      <a:pt x="674" y="462"/>
                    </a:lnTo>
                    <a:lnTo>
                      <a:pt x="674" y="460"/>
                    </a:lnTo>
                    <a:lnTo>
                      <a:pt x="672" y="459"/>
                    </a:lnTo>
                    <a:lnTo>
                      <a:pt x="671" y="458"/>
                    </a:lnTo>
                    <a:lnTo>
                      <a:pt x="670" y="458"/>
                    </a:lnTo>
                    <a:lnTo>
                      <a:pt x="667" y="457"/>
                    </a:lnTo>
                    <a:lnTo>
                      <a:pt x="667" y="456"/>
                    </a:lnTo>
                    <a:lnTo>
                      <a:pt x="670" y="455"/>
                    </a:lnTo>
                    <a:lnTo>
                      <a:pt x="673" y="452"/>
                    </a:lnTo>
                    <a:lnTo>
                      <a:pt x="673" y="451"/>
                    </a:lnTo>
                    <a:lnTo>
                      <a:pt x="677" y="453"/>
                    </a:lnTo>
                    <a:lnTo>
                      <a:pt x="681" y="459"/>
                    </a:lnTo>
                    <a:lnTo>
                      <a:pt x="685" y="467"/>
                    </a:lnTo>
                    <a:lnTo>
                      <a:pt x="688" y="474"/>
                    </a:lnTo>
                    <a:lnTo>
                      <a:pt x="689" y="481"/>
                    </a:lnTo>
                    <a:lnTo>
                      <a:pt x="688" y="484"/>
                    </a:lnTo>
                    <a:lnTo>
                      <a:pt x="687" y="484"/>
                    </a:lnTo>
                    <a:lnTo>
                      <a:pt x="686" y="485"/>
                    </a:lnTo>
                    <a:lnTo>
                      <a:pt x="685" y="485"/>
                    </a:lnTo>
                    <a:lnTo>
                      <a:pt x="685" y="488"/>
                    </a:lnTo>
                    <a:lnTo>
                      <a:pt x="687" y="490"/>
                    </a:lnTo>
                    <a:lnTo>
                      <a:pt x="687" y="493"/>
                    </a:lnTo>
                    <a:lnTo>
                      <a:pt x="683" y="495"/>
                    </a:lnTo>
                    <a:lnTo>
                      <a:pt x="679" y="495"/>
                    </a:lnTo>
                    <a:lnTo>
                      <a:pt x="678" y="494"/>
                    </a:lnTo>
                    <a:lnTo>
                      <a:pt x="676" y="494"/>
                    </a:lnTo>
                    <a:lnTo>
                      <a:pt x="675" y="492"/>
                    </a:lnTo>
                    <a:lnTo>
                      <a:pt x="675" y="489"/>
                    </a:lnTo>
                    <a:lnTo>
                      <a:pt x="674" y="488"/>
                    </a:lnTo>
                    <a:lnTo>
                      <a:pt x="672" y="488"/>
                    </a:lnTo>
                    <a:lnTo>
                      <a:pt x="671" y="487"/>
                    </a:lnTo>
                    <a:lnTo>
                      <a:pt x="692" y="527"/>
                    </a:lnTo>
                    <a:lnTo>
                      <a:pt x="692" y="526"/>
                    </a:lnTo>
                    <a:lnTo>
                      <a:pt x="693" y="526"/>
                    </a:lnTo>
                    <a:lnTo>
                      <a:pt x="693" y="524"/>
                    </a:lnTo>
                    <a:lnTo>
                      <a:pt x="695" y="532"/>
                    </a:lnTo>
                    <a:lnTo>
                      <a:pt x="715" y="573"/>
                    </a:lnTo>
                    <a:lnTo>
                      <a:pt x="733" y="613"/>
                    </a:lnTo>
                    <a:lnTo>
                      <a:pt x="733" y="612"/>
                    </a:lnTo>
                    <a:lnTo>
                      <a:pt x="735" y="612"/>
                    </a:lnTo>
                    <a:lnTo>
                      <a:pt x="735" y="611"/>
                    </a:lnTo>
                    <a:lnTo>
                      <a:pt x="736" y="611"/>
                    </a:lnTo>
                    <a:lnTo>
                      <a:pt x="735" y="613"/>
                    </a:lnTo>
                    <a:lnTo>
                      <a:pt x="734" y="614"/>
                    </a:lnTo>
                    <a:lnTo>
                      <a:pt x="736" y="617"/>
                    </a:lnTo>
                    <a:lnTo>
                      <a:pt x="737" y="621"/>
                    </a:lnTo>
                    <a:lnTo>
                      <a:pt x="738" y="620"/>
                    </a:lnTo>
                    <a:lnTo>
                      <a:pt x="737" y="622"/>
                    </a:lnTo>
                    <a:lnTo>
                      <a:pt x="738" y="624"/>
                    </a:lnTo>
                    <a:lnTo>
                      <a:pt x="738" y="625"/>
                    </a:lnTo>
                    <a:lnTo>
                      <a:pt x="739" y="627"/>
                    </a:lnTo>
                    <a:lnTo>
                      <a:pt x="744" y="632"/>
                    </a:lnTo>
                    <a:lnTo>
                      <a:pt x="746" y="635"/>
                    </a:lnTo>
                    <a:lnTo>
                      <a:pt x="757" y="645"/>
                    </a:lnTo>
                    <a:lnTo>
                      <a:pt x="761" y="643"/>
                    </a:lnTo>
                    <a:lnTo>
                      <a:pt x="764" y="642"/>
                    </a:lnTo>
                    <a:lnTo>
                      <a:pt x="768" y="640"/>
                    </a:lnTo>
                    <a:lnTo>
                      <a:pt x="767" y="639"/>
                    </a:lnTo>
                    <a:lnTo>
                      <a:pt x="770" y="636"/>
                    </a:lnTo>
                    <a:lnTo>
                      <a:pt x="772" y="635"/>
                    </a:lnTo>
                    <a:lnTo>
                      <a:pt x="775" y="635"/>
                    </a:lnTo>
                    <a:lnTo>
                      <a:pt x="775" y="637"/>
                    </a:lnTo>
                    <a:lnTo>
                      <a:pt x="778" y="635"/>
                    </a:lnTo>
                    <a:lnTo>
                      <a:pt x="780" y="634"/>
                    </a:lnTo>
                    <a:lnTo>
                      <a:pt x="783" y="633"/>
                    </a:lnTo>
                    <a:lnTo>
                      <a:pt x="782" y="632"/>
                    </a:lnTo>
                    <a:lnTo>
                      <a:pt x="781" y="632"/>
                    </a:lnTo>
                    <a:lnTo>
                      <a:pt x="780" y="631"/>
                    </a:lnTo>
                    <a:lnTo>
                      <a:pt x="780" y="630"/>
                    </a:lnTo>
                    <a:lnTo>
                      <a:pt x="781" y="629"/>
                    </a:lnTo>
                    <a:lnTo>
                      <a:pt x="786" y="629"/>
                    </a:lnTo>
                    <a:lnTo>
                      <a:pt x="788" y="630"/>
                    </a:lnTo>
                    <a:lnTo>
                      <a:pt x="821" y="617"/>
                    </a:lnTo>
                    <a:lnTo>
                      <a:pt x="824" y="614"/>
                    </a:lnTo>
                    <a:lnTo>
                      <a:pt x="825" y="612"/>
                    </a:lnTo>
                    <a:lnTo>
                      <a:pt x="826" y="612"/>
                    </a:lnTo>
                    <a:lnTo>
                      <a:pt x="826" y="611"/>
                    </a:lnTo>
                    <a:lnTo>
                      <a:pt x="827" y="610"/>
                    </a:lnTo>
                    <a:lnTo>
                      <a:pt x="847" y="584"/>
                    </a:lnTo>
                    <a:lnTo>
                      <a:pt x="841" y="586"/>
                    </a:lnTo>
                    <a:lnTo>
                      <a:pt x="836" y="586"/>
                    </a:lnTo>
                    <a:lnTo>
                      <a:pt x="830" y="585"/>
                    </a:lnTo>
                    <a:lnTo>
                      <a:pt x="824" y="584"/>
                    </a:lnTo>
                    <a:lnTo>
                      <a:pt x="823" y="584"/>
                    </a:lnTo>
                    <a:lnTo>
                      <a:pt x="815" y="588"/>
                    </a:lnTo>
                    <a:lnTo>
                      <a:pt x="812" y="588"/>
                    </a:lnTo>
                    <a:lnTo>
                      <a:pt x="812" y="586"/>
                    </a:lnTo>
                    <a:lnTo>
                      <a:pt x="814" y="581"/>
                    </a:lnTo>
                    <a:lnTo>
                      <a:pt x="815" y="580"/>
                    </a:lnTo>
                    <a:lnTo>
                      <a:pt x="815" y="579"/>
                    </a:lnTo>
                    <a:lnTo>
                      <a:pt x="816" y="578"/>
                    </a:lnTo>
                    <a:lnTo>
                      <a:pt x="816" y="576"/>
                    </a:lnTo>
                    <a:lnTo>
                      <a:pt x="815" y="574"/>
                    </a:lnTo>
                    <a:lnTo>
                      <a:pt x="813" y="572"/>
                    </a:lnTo>
                    <a:lnTo>
                      <a:pt x="812" y="570"/>
                    </a:lnTo>
                    <a:lnTo>
                      <a:pt x="811" y="567"/>
                    </a:lnTo>
                    <a:lnTo>
                      <a:pt x="810" y="565"/>
                    </a:lnTo>
                    <a:lnTo>
                      <a:pt x="807" y="562"/>
                    </a:lnTo>
                    <a:lnTo>
                      <a:pt x="804" y="562"/>
                    </a:lnTo>
                    <a:lnTo>
                      <a:pt x="795" y="561"/>
                    </a:lnTo>
                    <a:lnTo>
                      <a:pt x="785" y="562"/>
                    </a:lnTo>
                    <a:lnTo>
                      <a:pt x="783" y="562"/>
                    </a:lnTo>
                    <a:lnTo>
                      <a:pt x="780" y="559"/>
                    </a:lnTo>
                    <a:lnTo>
                      <a:pt x="779" y="560"/>
                    </a:lnTo>
                    <a:lnTo>
                      <a:pt x="777" y="560"/>
                    </a:lnTo>
                    <a:lnTo>
                      <a:pt x="776" y="561"/>
                    </a:lnTo>
                    <a:lnTo>
                      <a:pt x="774" y="560"/>
                    </a:lnTo>
                    <a:lnTo>
                      <a:pt x="771" y="560"/>
                    </a:lnTo>
                    <a:lnTo>
                      <a:pt x="771" y="564"/>
                    </a:lnTo>
                    <a:lnTo>
                      <a:pt x="770" y="565"/>
                    </a:lnTo>
                    <a:lnTo>
                      <a:pt x="766" y="561"/>
                    </a:lnTo>
                    <a:lnTo>
                      <a:pt x="764" y="557"/>
                    </a:lnTo>
                    <a:lnTo>
                      <a:pt x="762" y="555"/>
                    </a:lnTo>
                    <a:lnTo>
                      <a:pt x="765" y="552"/>
                    </a:lnTo>
                    <a:lnTo>
                      <a:pt x="765" y="549"/>
                    </a:lnTo>
                    <a:lnTo>
                      <a:pt x="764" y="548"/>
                    </a:lnTo>
                    <a:lnTo>
                      <a:pt x="760" y="550"/>
                    </a:lnTo>
                    <a:lnTo>
                      <a:pt x="756" y="550"/>
                    </a:lnTo>
                    <a:lnTo>
                      <a:pt x="755" y="548"/>
                    </a:lnTo>
                    <a:lnTo>
                      <a:pt x="753" y="547"/>
                    </a:lnTo>
                    <a:lnTo>
                      <a:pt x="751" y="545"/>
                    </a:lnTo>
                    <a:lnTo>
                      <a:pt x="747" y="545"/>
                    </a:lnTo>
                    <a:lnTo>
                      <a:pt x="746" y="546"/>
                    </a:lnTo>
                    <a:lnTo>
                      <a:pt x="744" y="546"/>
                    </a:lnTo>
                    <a:lnTo>
                      <a:pt x="742" y="544"/>
                    </a:lnTo>
                    <a:lnTo>
                      <a:pt x="752" y="537"/>
                    </a:lnTo>
                    <a:lnTo>
                      <a:pt x="761" y="533"/>
                    </a:lnTo>
                    <a:lnTo>
                      <a:pt x="763" y="533"/>
                    </a:lnTo>
                    <a:lnTo>
                      <a:pt x="765" y="535"/>
                    </a:lnTo>
                    <a:lnTo>
                      <a:pt x="767" y="536"/>
                    </a:lnTo>
                    <a:lnTo>
                      <a:pt x="769" y="536"/>
                    </a:lnTo>
                    <a:lnTo>
                      <a:pt x="771" y="538"/>
                    </a:lnTo>
                    <a:lnTo>
                      <a:pt x="772" y="540"/>
                    </a:lnTo>
                    <a:lnTo>
                      <a:pt x="772" y="542"/>
                    </a:lnTo>
                    <a:lnTo>
                      <a:pt x="773" y="545"/>
                    </a:lnTo>
                    <a:lnTo>
                      <a:pt x="774" y="546"/>
                    </a:lnTo>
                    <a:lnTo>
                      <a:pt x="779" y="549"/>
                    </a:lnTo>
                    <a:lnTo>
                      <a:pt x="782" y="548"/>
                    </a:lnTo>
                    <a:lnTo>
                      <a:pt x="785" y="545"/>
                    </a:lnTo>
                    <a:lnTo>
                      <a:pt x="787" y="539"/>
                    </a:lnTo>
                    <a:lnTo>
                      <a:pt x="792" y="531"/>
                    </a:lnTo>
                    <a:lnTo>
                      <a:pt x="795" y="530"/>
                    </a:lnTo>
                    <a:lnTo>
                      <a:pt x="801" y="529"/>
                    </a:lnTo>
                    <a:lnTo>
                      <a:pt x="806" y="529"/>
                    </a:lnTo>
                    <a:lnTo>
                      <a:pt x="810" y="530"/>
                    </a:lnTo>
                    <a:lnTo>
                      <a:pt x="819" y="531"/>
                    </a:lnTo>
                    <a:lnTo>
                      <a:pt x="829" y="531"/>
                    </a:lnTo>
                    <a:lnTo>
                      <a:pt x="839" y="532"/>
                    </a:lnTo>
                    <a:lnTo>
                      <a:pt x="848" y="534"/>
                    </a:lnTo>
                    <a:lnTo>
                      <a:pt x="855" y="539"/>
                    </a:lnTo>
                    <a:lnTo>
                      <a:pt x="849" y="483"/>
                    </a:lnTo>
                    <a:lnTo>
                      <a:pt x="840" y="428"/>
                    </a:lnTo>
                    <a:lnTo>
                      <a:pt x="825" y="372"/>
                    </a:lnTo>
                    <a:lnTo>
                      <a:pt x="799" y="352"/>
                    </a:lnTo>
                    <a:close/>
                    <a:moveTo>
                      <a:pt x="818" y="349"/>
                    </a:moveTo>
                    <a:lnTo>
                      <a:pt x="800" y="352"/>
                    </a:lnTo>
                    <a:lnTo>
                      <a:pt x="825" y="370"/>
                    </a:lnTo>
                    <a:lnTo>
                      <a:pt x="818" y="349"/>
                    </a:lnTo>
                    <a:close/>
                    <a:moveTo>
                      <a:pt x="856" y="345"/>
                    </a:moveTo>
                    <a:lnTo>
                      <a:pt x="819" y="349"/>
                    </a:lnTo>
                    <a:lnTo>
                      <a:pt x="823" y="360"/>
                    </a:lnTo>
                    <a:lnTo>
                      <a:pt x="826" y="372"/>
                    </a:lnTo>
                    <a:lnTo>
                      <a:pt x="860" y="400"/>
                    </a:lnTo>
                    <a:lnTo>
                      <a:pt x="891" y="429"/>
                    </a:lnTo>
                    <a:lnTo>
                      <a:pt x="920" y="459"/>
                    </a:lnTo>
                    <a:lnTo>
                      <a:pt x="936" y="418"/>
                    </a:lnTo>
                    <a:lnTo>
                      <a:pt x="947" y="377"/>
                    </a:lnTo>
                    <a:lnTo>
                      <a:pt x="947" y="376"/>
                    </a:lnTo>
                    <a:lnTo>
                      <a:pt x="948" y="372"/>
                    </a:lnTo>
                    <a:lnTo>
                      <a:pt x="949" y="367"/>
                    </a:lnTo>
                    <a:lnTo>
                      <a:pt x="950" y="366"/>
                    </a:lnTo>
                    <a:lnTo>
                      <a:pt x="950" y="364"/>
                    </a:lnTo>
                    <a:lnTo>
                      <a:pt x="951" y="361"/>
                    </a:lnTo>
                    <a:lnTo>
                      <a:pt x="951" y="358"/>
                    </a:lnTo>
                    <a:lnTo>
                      <a:pt x="923" y="350"/>
                    </a:lnTo>
                    <a:lnTo>
                      <a:pt x="890" y="345"/>
                    </a:lnTo>
                    <a:lnTo>
                      <a:pt x="856" y="345"/>
                    </a:lnTo>
                    <a:close/>
                    <a:moveTo>
                      <a:pt x="36" y="343"/>
                    </a:moveTo>
                    <a:lnTo>
                      <a:pt x="23" y="385"/>
                    </a:lnTo>
                    <a:lnTo>
                      <a:pt x="13" y="427"/>
                    </a:lnTo>
                    <a:lnTo>
                      <a:pt x="7" y="471"/>
                    </a:lnTo>
                    <a:lnTo>
                      <a:pt x="4" y="513"/>
                    </a:lnTo>
                    <a:lnTo>
                      <a:pt x="5" y="511"/>
                    </a:lnTo>
                    <a:lnTo>
                      <a:pt x="5" y="508"/>
                    </a:lnTo>
                    <a:lnTo>
                      <a:pt x="8" y="488"/>
                    </a:lnTo>
                    <a:lnTo>
                      <a:pt x="9" y="487"/>
                    </a:lnTo>
                    <a:lnTo>
                      <a:pt x="9" y="483"/>
                    </a:lnTo>
                    <a:lnTo>
                      <a:pt x="8" y="484"/>
                    </a:lnTo>
                    <a:lnTo>
                      <a:pt x="8" y="476"/>
                    </a:lnTo>
                    <a:lnTo>
                      <a:pt x="9" y="476"/>
                    </a:lnTo>
                    <a:lnTo>
                      <a:pt x="11" y="473"/>
                    </a:lnTo>
                    <a:lnTo>
                      <a:pt x="13" y="467"/>
                    </a:lnTo>
                    <a:lnTo>
                      <a:pt x="13" y="465"/>
                    </a:lnTo>
                    <a:lnTo>
                      <a:pt x="14" y="461"/>
                    </a:lnTo>
                    <a:lnTo>
                      <a:pt x="12" y="463"/>
                    </a:lnTo>
                    <a:lnTo>
                      <a:pt x="12" y="465"/>
                    </a:lnTo>
                    <a:lnTo>
                      <a:pt x="10" y="466"/>
                    </a:lnTo>
                    <a:lnTo>
                      <a:pt x="13" y="445"/>
                    </a:lnTo>
                    <a:lnTo>
                      <a:pt x="16" y="423"/>
                    </a:lnTo>
                    <a:lnTo>
                      <a:pt x="23" y="423"/>
                    </a:lnTo>
                    <a:lnTo>
                      <a:pt x="28" y="417"/>
                    </a:lnTo>
                    <a:lnTo>
                      <a:pt x="31" y="410"/>
                    </a:lnTo>
                    <a:lnTo>
                      <a:pt x="32" y="404"/>
                    </a:lnTo>
                    <a:lnTo>
                      <a:pt x="31" y="403"/>
                    </a:lnTo>
                    <a:lnTo>
                      <a:pt x="30" y="403"/>
                    </a:lnTo>
                    <a:lnTo>
                      <a:pt x="29" y="404"/>
                    </a:lnTo>
                    <a:lnTo>
                      <a:pt x="27" y="404"/>
                    </a:lnTo>
                    <a:lnTo>
                      <a:pt x="26" y="403"/>
                    </a:lnTo>
                    <a:lnTo>
                      <a:pt x="25" y="403"/>
                    </a:lnTo>
                    <a:lnTo>
                      <a:pt x="24" y="402"/>
                    </a:lnTo>
                    <a:lnTo>
                      <a:pt x="22" y="401"/>
                    </a:lnTo>
                    <a:lnTo>
                      <a:pt x="33" y="361"/>
                    </a:lnTo>
                    <a:lnTo>
                      <a:pt x="34" y="357"/>
                    </a:lnTo>
                    <a:lnTo>
                      <a:pt x="34" y="353"/>
                    </a:lnTo>
                    <a:lnTo>
                      <a:pt x="35" y="350"/>
                    </a:lnTo>
                    <a:lnTo>
                      <a:pt x="36" y="348"/>
                    </a:lnTo>
                    <a:lnTo>
                      <a:pt x="36" y="343"/>
                    </a:lnTo>
                    <a:close/>
                    <a:moveTo>
                      <a:pt x="575" y="334"/>
                    </a:moveTo>
                    <a:lnTo>
                      <a:pt x="571" y="343"/>
                    </a:lnTo>
                    <a:lnTo>
                      <a:pt x="566" y="352"/>
                    </a:lnTo>
                    <a:lnTo>
                      <a:pt x="563" y="356"/>
                    </a:lnTo>
                    <a:lnTo>
                      <a:pt x="560" y="359"/>
                    </a:lnTo>
                    <a:lnTo>
                      <a:pt x="557" y="363"/>
                    </a:lnTo>
                    <a:lnTo>
                      <a:pt x="554" y="366"/>
                    </a:lnTo>
                    <a:lnTo>
                      <a:pt x="552" y="367"/>
                    </a:lnTo>
                    <a:lnTo>
                      <a:pt x="550" y="369"/>
                    </a:lnTo>
                    <a:lnTo>
                      <a:pt x="548" y="370"/>
                    </a:lnTo>
                    <a:lnTo>
                      <a:pt x="544" y="371"/>
                    </a:lnTo>
                    <a:lnTo>
                      <a:pt x="542" y="372"/>
                    </a:lnTo>
                    <a:lnTo>
                      <a:pt x="541" y="373"/>
                    </a:lnTo>
                    <a:lnTo>
                      <a:pt x="539" y="377"/>
                    </a:lnTo>
                    <a:lnTo>
                      <a:pt x="537" y="378"/>
                    </a:lnTo>
                    <a:lnTo>
                      <a:pt x="536" y="379"/>
                    </a:lnTo>
                    <a:lnTo>
                      <a:pt x="535" y="381"/>
                    </a:lnTo>
                    <a:lnTo>
                      <a:pt x="534" y="381"/>
                    </a:lnTo>
                    <a:lnTo>
                      <a:pt x="532" y="383"/>
                    </a:lnTo>
                    <a:lnTo>
                      <a:pt x="529" y="385"/>
                    </a:lnTo>
                    <a:lnTo>
                      <a:pt x="527" y="386"/>
                    </a:lnTo>
                    <a:lnTo>
                      <a:pt x="523" y="390"/>
                    </a:lnTo>
                    <a:lnTo>
                      <a:pt x="523" y="392"/>
                    </a:lnTo>
                    <a:lnTo>
                      <a:pt x="522" y="394"/>
                    </a:lnTo>
                    <a:lnTo>
                      <a:pt x="522" y="398"/>
                    </a:lnTo>
                    <a:lnTo>
                      <a:pt x="520" y="400"/>
                    </a:lnTo>
                    <a:lnTo>
                      <a:pt x="518" y="399"/>
                    </a:lnTo>
                    <a:lnTo>
                      <a:pt x="517" y="398"/>
                    </a:lnTo>
                    <a:lnTo>
                      <a:pt x="516" y="396"/>
                    </a:lnTo>
                    <a:lnTo>
                      <a:pt x="516" y="395"/>
                    </a:lnTo>
                    <a:lnTo>
                      <a:pt x="514" y="393"/>
                    </a:lnTo>
                    <a:lnTo>
                      <a:pt x="511" y="395"/>
                    </a:lnTo>
                    <a:lnTo>
                      <a:pt x="502" y="395"/>
                    </a:lnTo>
                    <a:lnTo>
                      <a:pt x="507" y="399"/>
                    </a:lnTo>
                    <a:lnTo>
                      <a:pt x="512" y="403"/>
                    </a:lnTo>
                    <a:lnTo>
                      <a:pt x="516" y="406"/>
                    </a:lnTo>
                    <a:lnTo>
                      <a:pt x="516" y="407"/>
                    </a:lnTo>
                    <a:lnTo>
                      <a:pt x="519" y="405"/>
                    </a:lnTo>
                    <a:lnTo>
                      <a:pt x="521" y="403"/>
                    </a:lnTo>
                    <a:lnTo>
                      <a:pt x="527" y="403"/>
                    </a:lnTo>
                    <a:lnTo>
                      <a:pt x="529" y="404"/>
                    </a:lnTo>
                    <a:lnTo>
                      <a:pt x="529" y="407"/>
                    </a:lnTo>
                    <a:lnTo>
                      <a:pt x="528" y="410"/>
                    </a:lnTo>
                    <a:lnTo>
                      <a:pt x="528" y="413"/>
                    </a:lnTo>
                    <a:lnTo>
                      <a:pt x="527" y="416"/>
                    </a:lnTo>
                    <a:lnTo>
                      <a:pt x="571" y="456"/>
                    </a:lnTo>
                    <a:lnTo>
                      <a:pt x="618" y="426"/>
                    </a:lnTo>
                    <a:lnTo>
                      <a:pt x="616" y="423"/>
                    </a:lnTo>
                    <a:lnTo>
                      <a:pt x="615" y="420"/>
                    </a:lnTo>
                    <a:lnTo>
                      <a:pt x="612" y="417"/>
                    </a:lnTo>
                    <a:lnTo>
                      <a:pt x="612" y="415"/>
                    </a:lnTo>
                    <a:lnTo>
                      <a:pt x="615" y="412"/>
                    </a:lnTo>
                    <a:lnTo>
                      <a:pt x="612" y="407"/>
                    </a:lnTo>
                    <a:lnTo>
                      <a:pt x="611" y="401"/>
                    </a:lnTo>
                    <a:lnTo>
                      <a:pt x="609" y="395"/>
                    </a:lnTo>
                    <a:lnTo>
                      <a:pt x="609" y="392"/>
                    </a:lnTo>
                    <a:lnTo>
                      <a:pt x="611" y="391"/>
                    </a:lnTo>
                    <a:lnTo>
                      <a:pt x="612" y="390"/>
                    </a:lnTo>
                    <a:lnTo>
                      <a:pt x="575" y="334"/>
                    </a:lnTo>
                    <a:close/>
                    <a:moveTo>
                      <a:pt x="958" y="307"/>
                    </a:moveTo>
                    <a:lnTo>
                      <a:pt x="958" y="318"/>
                    </a:lnTo>
                    <a:lnTo>
                      <a:pt x="957" y="321"/>
                    </a:lnTo>
                    <a:lnTo>
                      <a:pt x="957" y="333"/>
                    </a:lnTo>
                    <a:lnTo>
                      <a:pt x="956" y="334"/>
                    </a:lnTo>
                    <a:lnTo>
                      <a:pt x="956" y="340"/>
                    </a:lnTo>
                    <a:lnTo>
                      <a:pt x="955" y="346"/>
                    </a:lnTo>
                    <a:lnTo>
                      <a:pt x="953" y="350"/>
                    </a:lnTo>
                    <a:lnTo>
                      <a:pt x="953" y="357"/>
                    </a:lnTo>
                    <a:lnTo>
                      <a:pt x="952" y="357"/>
                    </a:lnTo>
                    <a:lnTo>
                      <a:pt x="952" y="358"/>
                    </a:lnTo>
                    <a:lnTo>
                      <a:pt x="970" y="366"/>
                    </a:lnTo>
                    <a:lnTo>
                      <a:pt x="970" y="363"/>
                    </a:lnTo>
                    <a:lnTo>
                      <a:pt x="969" y="361"/>
                    </a:lnTo>
                    <a:lnTo>
                      <a:pt x="968" y="354"/>
                    </a:lnTo>
                    <a:lnTo>
                      <a:pt x="967" y="346"/>
                    </a:lnTo>
                    <a:lnTo>
                      <a:pt x="958" y="307"/>
                    </a:lnTo>
                    <a:close/>
                    <a:moveTo>
                      <a:pt x="721" y="303"/>
                    </a:moveTo>
                    <a:lnTo>
                      <a:pt x="697" y="352"/>
                    </a:lnTo>
                    <a:lnTo>
                      <a:pt x="667" y="399"/>
                    </a:lnTo>
                    <a:lnTo>
                      <a:pt x="697" y="385"/>
                    </a:lnTo>
                    <a:lnTo>
                      <a:pt x="726" y="372"/>
                    </a:lnTo>
                    <a:lnTo>
                      <a:pt x="727" y="372"/>
                    </a:lnTo>
                    <a:lnTo>
                      <a:pt x="762" y="360"/>
                    </a:lnTo>
                    <a:lnTo>
                      <a:pt x="797" y="351"/>
                    </a:lnTo>
                    <a:lnTo>
                      <a:pt x="760" y="326"/>
                    </a:lnTo>
                    <a:lnTo>
                      <a:pt x="721" y="303"/>
                    </a:lnTo>
                    <a:close/>
                    <a:moveTo>
                      <a:pt x="70" y="277"/>
                    </a:moveTo>
                    <a:lnTo>
                      <a:pt x="68" y="279"/>
                    </a:lnTo>
                    <a:lnTo>
                      <a:pt x="66" y="282"/>
                    </a:lnTo>
                    <a:lnTo>
                      <a:pt x="65" y="284"/>
                    </a:lnTo>
                    <a:lnTo>
                      <a:pt x="63" y="287"/>
                    </a:lnTo>
                    <a:lnTo>
                      <a:pt x="60" y="290"/>
                    </a:lnTo>
                    <a:lnTo>
                      <a:pt x="60" y="291"/>
                    </a:lnTo>
                    <a:lnTo>
                      <a:pt x="59" y="293"/>
                    </a:lnTo>
                    <a:lnTo>
                      <a:pt x="57" y="294"/>
                    </a:lnTo>
                    <a:lnTo>
                      <a:pt x="40" y="334"/>
                    </a:lnTo>
                    <a:lnTo>
                      <a:pt x="36" y="355"/>
                    </a:lnTo>
                    <a:lnTo>
                      <a:pt x="51" y="315"/>
                    </a:lnTo>
                    <a:lnTo>
                      <a:pt x="70" y="277"/>
                    </a:lnTo>
                    <a:close/>
                    <a:moveTo>
                      <a:pt x="951" y="257"/>
                    </a:moveTo>
                    <a:lnTo>
                      <a:pt x="952" y="258"/>
                    </a:lnTo>
                    <a:lnTo>
                      <a:pt x="952" y="259"/>
                    </a:lnTo>
                    <a:lnTo>
                      <a:pt x="951" y="259"/>
                    </a:lnTo>
                    <a:lnTo>
                      <a:pt x="951" y="257"/>
                    </a:lnTo>
                    <a:close/>
                    <a:moveTo>
                      <a:pt x="557" y="231"/>
                    </a:moveTo>
                    <a:lnTo>
                      <a:pt x="555" y="233"/>
                    </a:lnTo>
                    <a:lnTo>
                      <a:pt x="554" y="235"/>
                    </a:lnTo>
                    <a:lnTo>
                      <a:pt x="553" y="236"/>
                    </a:lnTo>
                    <a:lnTo>
                      <a:pt x="553" y="241"/>
                    </a:lnTo>
                    <a:lnTo>
                      <a:pt x="551" y="243"/>
                    </a:lnTo>
                    <a:lnTo>
                      <a:pt x="550" y="245"/>
                    </a:lnTo>
                    <a:lnTo>
                      <a:pt x="548" y="246"/>
                    </a:lnTo>
                    <a:lnTo>
                      <a:pt x="545" y="250"/>
                    </a:lnTo>
                    <a:lnTo>
                      <a:pt x="548" y="252"/>
                    </a:lnTo>
                    <a:lnTo>
                      <a:pt x="550" y="253"/>
                    </a:lnTo>
                    <a:lnTo>
                      <a:pt x="553" y="255"/>
                    </a:lnTo>
                    <a:lnTo>
                      <a:pt x="556" y="256"/>
                    </a:lnTo>
                    <a:lnTo>
                      <a:pt x="564" y="265"/>
                    </a:lnTo>
                    <a:lnTo>
                      <a:pt x="570" y="268"/>
                    </a:lnTo>
                    <a:lnTo>
                      <a:pt x="575" y="271"/>
                    </a:lnTo>
                    <a:lnTo>
                      <a:pt x="576" y="273"/>
                    </a:lnTo>
                    <a:lnTo>
                      <a:pt x="576" y="279"/>
                    </a:lnTo>
                    <a:lnTo>
                      <a:pt x="575" y="281"/>
                    </a:lnTo>
                    <a:lnTo>
                      <a:pt x="575" y="284"/>
                    </a:lnTo>
                    <a:lnTo>
                      <a:pt x="579" y="286"/>
                    </a:lnTo>
                    <a:lnTo>
                      <a:pt x="582" y="288"/>
                    </a:lnTo>
                    <a:lnTo>
                      <a:pt x="583" y="294"/>
                    </a:lnTo>
                    <a:lnTo>
                      <a:pt x="581" y="307"/>
                    </a:lnTo>
                    <a:lnTo>
                      <a:pt x="580" y="311"/>
                    </a:lnTo>
                    <a:lnTo>
                      <a:pt x="578" y="318"/>
                    </a:lnTo>
                    <a:lnTo>
                      <a:pt x="578" y="325"/>
                    </a:lnTo>
                    <a:lnTo>
                      <a:pt x="576" y="331"/>
                    </a:lnTo>
                    <a:lnTo>
                      <a:pt x="576" y="333"/>
                    </a:lnTo>
                    <a:lnTo>
                      <a:pt x="613" y="390"/>
                    </a:lnTo>
                    <a:lnTo>
                      <a:pt x="615" y="389"/>
                    </a:lnTo>
                    <a:lnTo>
                      <a:pt x="617" y="389"/>
                    </a:lnTo>
                    <a:lnTo>
                      <a:pt x="620" y="386"/>
                    </a:lnTo>
                    <a:lnTo>
                      <a:pt x="622" y="391"/>
                    </a:lnTo>
                    <a:lnTo>
                      <a:pt x="625" y="396"/>
                    </a:lnTo>
                    <a:lnTo>
                      <a:pt x="630" y="401"/>
                    </a:lnTo>
                    <a:lnTo>
                      <a:pt x="631" y="405"/>
                    </a:lnTo>
                    <a:lnTo>
                      <a:pt x="626" y="411"/>
                    </a:lnTo>
                    <a:lnTo>
                      <a:pt x="631" y="417"/>
                    </a:lnTo>
                    <a:lnTo>
                      <a:pt x="664" y="400"/>
                    </a:lnTo>
                    <a:lnTo>
                      <a:pt x="695" y="351"/>
                    </a:lnTo>
                    <a:lnTo>
                      <a:pt x="720" y="302"/>
                    </a:lnTo>
                    <a:lnTo>
                      <a:pt x="664" y="274"/>
                    </a:lnTo>
                    <a:lnTo>
                      <a:pt x="606" y="248"/>
                    </a:lnTo>
                    <a:lnTo>
                      <a:pt x="604" y="249"/>
                    </a:lnTo>
                    <a:lnTo>
                      <a:pt x="602" y="249"/>
                    </a:lnTo>
                    <a:lnTo>
                      <a:pt x="601" y="248"/>
                    </a:lnTo>
                    <a:lnTo>
                      <a:pt x="602" y="248"/>
                    </a:lnTo>
                    <a:lnTo>
                      <a:pt x="603" y="247"/>
                    </a:lnTo>
                    <a:lnTo>
                      <a:pt x="558" y="231"/>
                    </a:lnTo>
                    <a:lnTo>
                      <a:pt x="557" y="231"/>
                    </a:lnTo>
                    <a:close/>
                    <a:moveTo>
                      <a:pt x="101" y="222"/>
                    </a:moveTo>
                    <a:lnTo>
                      <a:pt x="80" y="253"/>
                    </a:lnTo>
                    <a:lnTo>
                      <a:pt x="62" y="286"/>
                    </a:lnTo>
                    <a:lnTo>
                      <a:pt x="67" y="279"/>
                    </a:lnTo>
                    <a:lnTo>
                      <a:pt x="73" y="272"/>
                    </a:lnTo>
                    <a:lnTo>
                      <a:pt x="74" y="269"/>
                    </a:lnTo>
                    <a:lnTo>
                      <a:pt x="76" y="267"/>
                    </a:lnTo>
                    <a:lnTo>
                      <a:pt x="77" y="263"/>
                    </a:lnTo>
                    <a:lnTo>
                      <a:pt x="87" y="243"/>
                    </a:lnTo>
                    <a:lnTo>
                      <a:pt x="101" y="222"/>
                    </a:lnTo>
                    <a:close/>
                    <a:moveTo>
                      <a:pt x="524" y="219"/>
                    </a:moveTo>
                    <a:lnTo>
                      <a:pt x="523" y="221"/>
                    </a:lnTo>
                    <a:lnTo>
                      <a:pt x="522" y="222"/>
                    </a:lnTo>
                    <a:lnTo>
                      <a:pt x="522" y="225"/>
                    </a:lnTo>
                    <a:lnTo>
                      <a:pt x="526" y="227"/>
                    </a:lnTo>
                    <a:lnTo>
                      <a:pt x="530" y="227"/>
                    </a:lnTo>
                    <a:lnTo>
                      <a:pt x="534" y="229"/>
                    </a:lnTo>
                    <a:lnTo>
                      <a:pt x="539" y="234"/>
                    </a:lnTo>
                    <a:lnTo>
                      <a:pt x="540" y="234"/>
                    </a:lnTo>
                    <a:lnTo>
                      <a:pt x="541" y="233"/>
                    </a:lnTo>
                    <a:lnTo>
                      <a:pt x="544" y="232"/>
                    </a:lnTo>
                    <a:lnTo>
                      <a:pt x="544" y="230"/>
                    </a:lnTo>
                    <a:lnTo>
                      <a:pt x="546" y="228"/>
                    </a:lnTo>
                    <a:lnTo>
                      <a:pt x="548" y="228"/>
                    </a:lnTo>
                    <a:lnTo>
                      <a:pt x="548" y="227"/>
                    </a:lnTo>
                    <a:lnTo>
                      <a:pt x="536" y="223"/>
                    </a:lnTo>
                    <a:lnTo>
                      <a:pt x="524" y="219"/>
                    </a:lnTo>
                    <a:close/>
                    <a:moveTo>
                      <a:pt x="752" y="201"/>
                    </a:moveTo>
                    <a:lnTo>
                      <a:pt x="745" y="233"/>
                    </a:lnTo>
                    <a:lnTo>
                      <a:pt x="736" y="267"/>
                    </a:lnTo>
                    <a:lnTo>
                      <a:pt x="723" y="300"/>
                    </a:lnTo>
                    <a:lnTo>
                      <a:pt x="722" y="301"/>
                    </a:lnTo>
                    <a:lnTo>
                      <a:pt x="722" y="302"/>
                    </a:lnTo>
                    <a:lnTo>
                      <a:pt x="761" y="325"/>
                    </a:lnTo>
                    <a:lnTo>
                      <a:pt x="799" y="351"/>
                    </a:lnTo>
                    <a:lnTo>
                      <a:pt x="818" y="348"/>
                    </a:lnTo>
                    <a:lnTo>
                      <a:pt x="799" y="296"/>
                    </a:lnTo>
                    <a:lnTo>
                      <a:pt x="777" y="247"/>
                    </a:lnTo>
                    <a:lnTo>
                      <a:pt x="752" y="201"/>
                    </a:lnTo>
                    <a:close/>
                    <a:moveTo>
                      <a:pt x="140" y="174"/>
                    </a:moveTo>
                    <a:lnTo>
                      <a:pt x="131" y="182"/>
                    </a:lnTo>
                    <a:lnTo>
                      <a:pt x="128" y="188"/>
                    </a:lnTo>
                    <a:lnTo>
                      <a:pt x="104" y="220"/>
                    </a:lnTo>
                    <a:lnTo>
                      <a:pt x="84" y="252"/>
                    </a:lnTo>
                    <a:lnTo>
                      <a:pt x="110" y="214"/>
                    </a:lnTo>
                    <a:lnTo>
                      <a:pt x="138" y="179"/>
                    </a:lnTo>
                    <a:lnTo>
                      <a:pt x="138" y="177"/>
                    </a:lnTo>
                    <a:lnTo>
                      <a:pt x="140" y="176"/>
                    </a:lnTo>
                    <a:lnTo>
                      <a:pt x="140" y="174"/>
                    </a:lnTo>
                    <a:close/>
                    <a:moveTo>
                      <a:pt x="898" y="165"/>
                    </a:moveTo>
                    <a:lnTo>
                      <a:pt x="899" y="165"/>
                    </a:lnTo>
                    <a:lnTo>
                      <a:pt x="899" y="166"/>
                    </a:lnTo>
                    <a:lnTo>
                      <a:pt x="898" y="165"/>
                    </a:lnTo>
                    <a:close/>
                    <a:moveTo>
                      <a:pt x="897" y="164"/>
                    </a:moveTo>
                    <a:lnTo>
                      <a:pt x="898" y="164"/>
                    </a:lnTo>
                    <a:lnTo>
                      <a:pt x="898" y="165"/>
                    </a:lnTo>
                    <a:lnTo>
                      <a:pt x="897" y="164"/>
                    </a:lnTo>
                    <a:close/>
                    <a:moveTo>
                      <a:pt x="149" y="164"/>
                    </a:moveTo>
                    <a:lnTo>
                      <a:pt x="149" y="165"/>
                    </a:lnTo>
                    <a:lnTo>
                      <a:pt x="148" y="165"/>
                    </a:lnTo>
                    <a:lnTo>
                      <a:pt x="145" y="169"/>
                    </a:lnTo>
                    <a:lnTo>
                      <a:pt x="142" y="172"/>
                    </a:lnTo>
                    <a:lnTo>
                      <a:pt x="141" y="172"/>
                    </a:lnTo>
                    <a:lnTo>
                      <a:pt x="141" y="177"/>
                    </a:lnTo>
                    <a:lnTo>
                      <a:pt x="145" y="172"/>
                    </a:lnTo>
                    <a:lnTo>
                      <a:pt x="153" y="164"/>
                    </a:lnTo>
                    <a:lnTo>
                      <a:pt x="149" y="164"/>
                    </a:lnTo>
                    <a:close/>
                    <a:moveTo>
                      <a:pt x="163" y="163"/>
                    </a:moveTo>
                    <a:lnTo>
                      <a:pt x="157" y="169"/>
                    </a:lnTo>
                    <a:lnTo>
                      <a:pt x="163" y="166"/>
                    </a:lnTo>
                    <a:lnTo>
                      <a:pt x="164" y="166"/>
                    </a:lnTo>
                    <a:lnTo>
                      <a:pt x="166" y="165"/>
                    </a:lnTo>
                    <a:lnTo>
                      <a:pt x="167" y="164"/>
                    </a:lnTo>
                    <a:lnTo>
                      <a:pt x="165" y="164"/>
                    </a:lnTo>
                    <a:lnTo>
                      <a:pt x="163" y="163"/>
                    </a:lnTo>
                    <a:close/>
                    <a:moveTo>
                      <a:pt x="752" y="142"/>
                    </a:moveTo>
                    <a:lnTo>
                      <a:pt x="754" y="161"/>
                    </a:lnTo>
                    <a:lnTo>
                      <a:pt x="754" y="179"/>
                    </a:lnTo>
                    <a:lnTo>
                      <a:pt x="752" y="199"/>
                    </a:lnTo>
                    <a:lnTo>
                      <a:pt x="777" y="246"/>
                    </a:lnTo>
                    <a:lnTo>
                      <a:pt x="800" y="295"/>
                    </a:lnTo>
                    <a:lnTo>
                      <a:pt x="819" y="347"/>
                    </a:lnTo>
                    <a:lnTo>
                      <a:pt x="856" y="342"/>
                    </a:lnTo>
                    <a:lnTo>
                      <a:pt x="890" y="343"/>
                    </a:lnTo>
                    <a:lnTo>
                      <a:pt x="923" y="348"/>
                    </a:lnTo>
                    <a:lnTo>
                      <a:pt x="951" y="357"/>
                    </a:lnTo>
                    <a:lnTo>
                      <a:pt x="951" y="356"/>
                    </a:lnTo>
                    <a:lnTo>
                      <a:pt x="952" y="355"/>
                    </a:lnTo>
                    <a:lnTo>
                      <a:pt x="952" y="352"/>
                    </a:lnTo>
                    <a:lnTo>
                      <a:pt x="953" y="349"/>
                    </a:lnTo>
                    <a:lnTo>
                      <a:pt x="953" y="342"/>
                    </a:lnTo>
                    <a:lnTo>
                      <a:pt x="955" y="339"/>
                    </a:lnTo>
                    <a:lnTo>
                      <a:pt x="955" y="332"/>
                    </a:lnTo>
                    <a:lnTo>
                      <a:pt x="956" y="329"/>
                    </a:lnTo>
                    <a:lnTo>
                      <a:pt x="956" y="324"/>
                    </a:lnTo>
                    <a:lnTo>
                      <a:pt x="957" y="313"/>
                    </a:lnTo>
                    <a:lnTo>
                      <a:pt x="957" y="302"/>
                    </a:lnTo>
                    <a:lnTo>
                      <a:pt x="958" y="303"/>
                    </a:lnTo>
                    <a:lnTo>
                      <a:pt x="958" y="305"/>
                    </a:lnTo>
                    <a:lnTo>
                      <a:pt x="961" y="314"/>
                    </a:lnTo>
                    <a:lnTo>
                      <a:pt x="962" y="316"/>
                    </a:lnTo>
                    <a:lnTo>
                      <a:pt x="962" y="317"/>
                    </a:lnTo>
                    <a:lnTo>
                      <a:pt x="964" y="324"/>
                    </a:lnTo>
                    <a:lnTo>
                      <a:pt x="965" y="330"/>
                    </a:lnTo>
                    <a:lnTo>
                      <a:pt x="965" y="331"/>
                    </a:lnTo>
                    <a:lnTo>
                      <a:pt x="966" y="332"/>
                    </a:lnTo>
                    <a:lnTo>
                      <a:pt x="966" y="336"/>
                    </a:lnTo>
                    <a:lnTo>
                      <a:pt x="967" y="339"/>
                    </a:lnTo>
                    <a:lnTo>
                      <a:pt x="968" y="343"/>
                    </a:lnTo>
                    <a:lnTo>
                      <a:pt x="968" y="347"/>
                    </a:lnTo>
                    <a:lnTo>
                      <a:pt x="970" y="355"/>
                    </a:lnTo>
                    <a:lnTo>
                      <a:pt x="970" y="359"/>
                    </a:lnTo>
                    <a:lnTo>
                      <a:pt x="971" y="360"/>
                    </a:lnTo>
                    <a:lnTo>
                      <a:pt x="971" y="364"/>
                    </a:lnTo>
                    <a:lnTo>
                      <a:pt x="972" y="367"/>
                    </a:lnTo>
                    <a:lnTo>
                      <a:pt x="990" y="380"/>
                    </a:lnTo>
                    <a:lnTo>
                      <a:pt x="1007" y="396"/>
                    </a:lnTo>
                    <a:lnTo>
                      <a:pt x="1020" y="413"/>
                    </a:lnTo>
                    <a:lnTo>
                      <a:pt x="1030" y="434"/>
                    </a:lnTo>
                    <a:lnTo>
                      <a:pt x="1038" y="456"/>
                    </a:lnTo>
                    <a:lnTo>
                      <a:pt x="1038" y="453"/>
                    </a:lnTo>
                    <a:lnTo>
                      <a:pt x="1037" y="450"/>
                    </a:lnTo>
                    <a:lnTo>
                      <a:pt x="1037" y="444"/>
                    </a:lnTo>
                    <a:lnTo>
                      <a:pt x="1036" y="441"/>
                    </a:lnTo>
                    <a:lnTo>
                      <a:pt x="1024" y="397"/>
                    </a:lnTo>
                    <a:lnTo>
                      <a:pt x="1008" y="355"/>
                    </a:lnTo>
                    <a:lnTo>
                      <a:pt x="984" y="314"/>
                    </a:lnTo>
                    <a:lnTo>
                      <a:pt x="956" y="276"/>
                    </a:lnTo>
                    <a:lnTo>
                      <a:pt x="956" y="279"/>
                    </a:lnTo>
                    <a:lnTo>
                      <a:pt x="957" y="282"/>
                    </a:lnTo>
                    <a:lnTo>
                      <a:pt x="957" y="296"/>
                    </a:lnTo>
                    <a:lnTo>
                      <a:pt x="956" y="294"/>
                    </a:lnTo>
                    <a:lnTo>
                      <a:pt x="956" y="280"/>
                    </a:lnTo>
                    <a:lnTo>
                      <a:pt x="955" y="277"/>
                    </a:lnTo>
                    <a:lnTo>
                      <a:pt x="955" y="274"/>
                    </a:lnTo>
                    <a:lnTo>
                      <a:pt x="951" y="270"/>
                    </a:lnTo>
                    <a:lnTo>
                      <a:pt x="947" y="267"/>
                    </a:lnTo>
                    <a:lnTo>
                      <a:pt x="944" y="262"/>
                    </a:lnTo>
                    <a:lnTo>
                      <a:pt x="945" y="268"/>
                    </a:lnTo>
                    <a:lnTo>
                      <a:pt x="949" y="276"/>
                    </a:lnTo>
                    <a:lnTo>
                      <a:pt x="949" y="278"/>
                    </a:lnTo>
                    <a:lnTo>
                      <a:pt x="950" y="279"/>
                    </a:lnTo>
                    <a:lnTo>
                      <a:pt x="956" y="297"/>
                    </a:lnTo>
                    <a:lnTo>
                      <a:pt x="957" y="297"/>
                    </a:lnTo>
                    <a:lnTo>
                      <a:pt x="957" y="302"/>
                    </a:lnTo>
                    <a:lnTo>
                      <a:pt x="949" y="281"/>
                    </a:lnTo>
                    <a:lnTo>
                      <a:pt x="949" y="280"/>
                    </a:lnTo>
                    <a:lnTo>
                      <a:pt x="942" y="261"/>
                    </a:lnTo>
                    <a:lnTo>
                      <a:pt x="942" y="260"/>
                    </a:lnTo>
                    <a:lnTo>
                      <a:pt x="941" y="260"/>
                    </a:lnTo>
                    <a:lnTo>
                      <a:pt x="909" y="230"/>
                    </a:lnTo>
                    <a:lnTo>
                      <a:pt x="874" y="203"/>
                    </a:lnTo>
                    <a:lnTo>
                      <a:pt x="836" y="179"/>
                    </a:lnTo>
                    <a:lnTo>
                      <a:pt x="795" y="159"/>
                    </a:lnTo>
                    <a:lnTo>
                      <a:pt x="752" y="142"/>
                    </a:lnTo>
                    <a:close/>
                    <a:moveTo>
                      <a:pt x="699" y="127"/>
                    </a:moveTo>
                    <a:lnTo>
                      <a:pt x="726" y="161"/>
                    </a:lnTo>
                    <a:lnTo>
                      <a:pt x="751" y="198"/>
                    </a:lnTo>
                    <a:lnTo>
                      <a:pt x="753" y="168"/>
                    </a:lnTo>
                    <a:lnTo>
                      <a:pt x="751" y="141"/>
                    </a:lnTo>
                    <a:lnTo>
                      <a:pt x="732" y="135"/>
                    </a:lnTo>
                    <a:lnTo>
                      <a:pt x="713" y="130"/>
                    </a:lnTo>
                    <a:lnTo>
                      <a:pt x="712" y="132"/>
                    </a:lnTo>
                    <a:lnTo>
                      <a:pt x="709" y="133"/>
                    </a:lnTo>
                    <a:lnTo>
                      <a:pt x="708" y="133"/>
                    </a:lnTo>
                    <a:lnTo>
                      <a:pt x="708" y="131"/>
                    </a:lnTo>
                    <a:lnTo>
                      <a:pt x="711" y="130"/>
                    </a:lnTo>
                    <a:lnTo>
                      <a:pt x="705" y="129"/>
                    </a:lnTo>
                    <a:lnTo>
                      <a:pt x="699" y="127"/>
                    </a:lnTo>
                    <a:close/>
                    <a:moveTo>
                      <a:pt x="697" y="127"/>
                    </a:moveTo>
                    <a:lnTo>
                      <a:pt x="686" y="129"/>
                    </a:lnTo>
                    <a:lnTo>
                      <a:pt x="674" y="132"/>
                    </a:lnTo>
                    <a:lnTo>
                      <a:pt x="672" y="132"/>
                    </a:lnTo>
                    <a:lnTo>
                      <a:pt x="668" y="133"/>
                    </a:lnTo>
                    <a:lnTo>
                      <a:pt x="665" y="133"/>
                    </a:lnTo>
                    <a:lnTo>
                      <a:pt x="663" y="134"/>
                    </a:lnTo>
                    <a:lnTo>
                      <a:pt x="640" y="140"/>
                    </a:lnTo>
                    <a:lnTo>
                      <a:pt x="637" y="149"/>
                    </a:lnTo>
                    <a:lnTo>
                      <a:pt x="632" y="157"/>
                    </a:lnTo>
                    <a:lnTo>
                      <a:pt x="625" y="163"/>
                    </a:lnTo>
                    <a:lnTo>
                      <a:pt x="623" y="164"/>
                    </a:lnTo>
                    <a:lnTo>
                      <a:pt x="620" y="165"/>
                    </a:lnTo>
                    <a:lnTo>
                      <a:pt x="613" y="165"/>
                    </a:lnTo>
                    <a:lnTo>
                      <a:pt x="610" y="166"/>
                    </a:lnTo>
                    <a:lnTo>
                      <a:pt x="607" y="169"/>
                    </a:lnTo>
                    <a:lnTo>
                      <a:pt x="606" y="171"/>
                    </a:lnTo>
                    <a:lnTo>
                      <a:pt x="604" y="173"/>
                    </a:lnTo>
                    <a:lnTo>
                      <a:pt x="603" y="175"/>
                    </a:lnTo>
                    <a:lnTo>
                      <a:pt x="603" y="178"/>
                    </a:lnTo>
                    <a:lnTo>
                      <a:pt x="604" y="180"/>
                    </a:lnTo>
                    <a:lnTo>
                      <a:pt x="604" y="186"/>
                    </a:lnTo>
                    <a:lnTo>
                      <a:pt x="603" y="188"/>
                    </a:lnTo>
                    <a:lnTo>
                      <a:pt x="601" y="189"/>
                    </a:lnTo>
                    <a:lnTo>
                      <a:pt x="597" y="193"/>
                    </a:lnTo>
                    <a:lnTo>
                      <a:pt x="595" y="194"/>
                    </a:lnTo>
                    <a:lnTo>
                      <a:pt x="595" y="196"/>
                    </a:lnTo>
                    <a:lnTo>
                      <a:pt x="594" y="196"/>
                    </a:lnTo>
                    <a:lnTo>
                      <a:pt x="593" y="197"/>
                    </a:lnTo>
                    <a:lnTo>
                      <a:pt x="592" y="197"/>
                    </a:lnTo>
                    <a:lnTo>
                      <a:pt x="592" y="198"/>
                    </a:lnTo>
                    <a:lnTo>
                      <a:pt x="595" y="201"/>
                    </a:lnTo>
                    <a:lnTo>
                      <a:pt x="596" y="201"/>
                    </a:lnTo>
                    <a:lnTo>
                      <a:pt x="598" y="202"/>
                    </a:lnTo>
                    <a:lnTo>
                      <a:pt x="599" y="202"/>
                    </a:lnTo>
                    <a:lnTo>
                      <a:pt x="603" y="204"/>
                    </a:lnTo>
                    <a:lnTo>
                      <a:pt x="617" y="218"/>
                    </a:lnTo>
                    <a:lnTo>
                      <a:pt x="619" y="223"/>
                    </a:lnTo>
                    <a:lnTo>
                      <a:pt x="619" y="228"/>
                    </a:lnTo>
                    <a:lnTo>
                      <a:pt x="616" y="231"/>
                    </a:lnTo>
                    <a:lnTo>
                      <a:pt x="614" y="232"/>
                    </a:lnTo>
                    <a:lnTo>
                      <a:pt x="611" y="234"/>
                    </a:lnTo>
                    <a:lnTo>
                      <a:pt x="609" y="236"/>
                    </a:lnTo>
                    <a:lnTo>
                      <a:pt x="607" y="237"/>
                    </a:lnTo>
                    <a:lnTo>
                      <a:pt x="604" y="238"/>
                    </a:lnTo>
                    <a:lnTo>
                      <a:pt x="602" y="237"/>
                    </a:lnTo>
                    <a:lnTo>
                      <a:pt x="600" y="237"/>
                    </a:lnTo>
                    <a:lnTo>
                      <a:pt x="600" y="232"/>
                    </a:lnTo>
                    <a:lnTo>
                      <a:pt x="598" y="229"/>
                    </a:lnTo>
                    <a:lnTo>
                      <a:pt x="596" y="225"/>
                    </a:lnTo>
                    <a:lnTo>
                      <a:pt x="595" y="223"/>
                    </a:lnTo>
                    <a:lnTo>
                      <a:pt x="595" y="220"/>
                    </a:lnTo>
                    <a:lnTo>
                      <a:pt x="596" y="219"/>
                    </a:lnTo>
                    <a:lnTo>
                      <a:pt x="596" y="217"/>
                    </a:lnTo>
                    <a:lnTo>
                      <a:pt x="593" y="216"/>
                    </a:lnTo>
                    <a:lnTo>
                      <a:pt x="591" y="214"/>
                    </a:lnTo>
                    <a:lnTo>
                      <a:pt x="584" y="212"/>
                    </a:lnTo>
                    <a:lnTo>
                      <a:pt x="578" y="212"/>
                    </a:lnTo>
                    <a:lnTo>
                      <a:pt x="578" y="207"/>
                    </a:lnTo>
                    <a:lnTo>
                      <a:pt x="579" y="206"/>
                    </a:lnTo>
                    <a:lnTo>
                      <a:pt x="578" y="204"/>
                    </a:lnTo>
                    <a:lnTo>
                      <a:pt x="577" y="203"/>
                    </a:lnTo>
                    <a:lnTo>
                      <a:pt x="575" y="202"/>
                    </a:lnTo>
                    <a:lnTo>
                      <a:pt x="569" y="202"/>
                    </a:lnTo>
                    <a:lnTo>
                      <a:pt x="564" y="203"/>
                    </a:lnTo>
                    <a:lnTo>
                      <a:pt x="558" y="206"/>
                    </a:lnTo>
                    <a:lnTo>
                      <a:pt x="556" y="210"/>
                    </a:lnTo>
                    <a:lnTo>
                      <a:pt x="554" y="211"/>
                    </a:lnTo>
                    <a:lnTo>
                      <a:pt x="553" y="212"/>
                    </a:lnTo>
                    <a:lnTo>
                      <a:pt x="551" y="212"/>
                    </a:lnTo>
                    <a:lnTo>
                      <a:pt x="551" y="209"/>
                    </a:lnTo>
                    <a:lnTo>
                      <a:pt x="550" y="209"/>
                    </a:lnTo>
                    <a:lnTo>
                      <a:pt x="549" y="210"/>
                    </a:lnTo>
                    <a:lnTo>
                      <a:pt x="549" y="208"/>
                    </a:lnTo>
                    <a:lnTo>
                      <a:pt x="550" y="207"/>
                    </a:lnTo>
                    <a:lnTo>
                      <a:pt x="551" y="205"/>
                    </a:lnTo>
                    <a:lnTo>
                      <a:pt x="551" y="200"/>
                    </a:lnTo>
                    <a:lnTo>
                      <a:pt x="544" y="200"/>
                    </a:lnTo>
                    <a:lnTo>
                      <a:pt x="540" y="202"/>
                    </a:lnTo>
                    <a:lnTo>
                      <a:pt x="539" y="204"/>
                    </a:lnTo>
                    <a:lnTo>
                      <a:pt x="538" y="207"/>
                    </a:lnTo>
                    <a:lnTo>
                      <a:pt x="537" y="208"/>
                    </a:lnTo>
                    <a:lnTo>
                      <a:pt x="536" y="210"/>
                    </a:lnTo>
                    <a:lnTo>
                      <a:pt x="534" y="212"/>
                    </a:lnTo>
                    <a:lnTo>
                      <a:pt x="533" y="214"/>
                    </a:lnTo>
                    <a:lnTo>
                      <a:pt x="531" y="216"/>
                    </a:lnTo>
                    <a:lnTo>
                      <a:pt x="530" y="218"/>
                    </a:lnTo>
                    <a:lnTo>
                      <a:pt x="526" y="218"/>
                    </a:lnTo>
                    <a:lnTo>
                      <a:pt x="526" y="219"/>
                    </a:lnTo>
                    <a:lnTo>
                      <a:pt x="525" y="219"/>
                    </a:lnTo>
                    <a:lnTo>
                      <a:pt x="550" y="227"/>
                    </a:lnTo>
                    <a:lnTo>
                      <a:pt x="562" y="227"/>
                    </a:lnTo>
                    <a:lnTo>
                      <a:pt x="563" y="228"/>
                    </a:lnTo>
                    <a:lnTo>
                      <a:pt x="563" y="230"/>
                    </a:lnTo>
                    <a:lnTo>
                      <a:pt x="560" y="230"/>
                    </a:lnTo>
                    <a:lnTo>
                      <a:pt x="605" y="246"/>
                    </a:lnTo>
                    <a:lnTo>
                      <a:pt x="607" y="246"/>
                    </a:lnTo>
                    <a:lnTo>
                      <a:pt x="608" y="247"/>
                    </a:lnTo>
                    <a:lnTo>
                      <a:pt x="607" y="247"/>
                    </a:lnTo>
                    <a:lnTo>
                      <a:pt x="664" y="273"/>
                    </a:lnTo>
                    <a:lnTo>
                      <a:pt x="721" y="301"/>
                    </a:lnTo>
                    <a:lnTo>
                      <a:pt x="734" y="267"/>
                    </a:lnTo>
                    <a:lnTo>
                      <a:pt x="744" y="233"/>
                    </a:lnTo>
                    <a:lnTo>
                      <a:pt x="751" y="199"/>
                    </a:lnTo>
                    <a:lnTo>
                      <a:pt x="725" y="162"/>
                    </a:lnTo>
                    <a:lnTo>
                      <a:pt x="697" y="127"/>
                    </a:lnTo>
                    <a:close/>
                    <a:moveTo>
                      <a:pt x="743" y="122"/>
                    </a:moveTo>
                    <a:lnTo>
                      <a:pt x="740" y="123"/>
                    </a:lnTo>
                    <a:lnTo>
                      <a:pt x="722" y="124"/>
                    </a:lnTo>
                    <a:lnTo>
                      <a:pt x="720" y="126"/>
                    </a:lnTo>
                    <a:lnTo>
                      <a:pt x="719" y="126"/>
                    </a:lnTo>
                    <a:lnTo>
                      <a:pt x="719" y="125"/>
                    </a:lnTo>
                    <a:lnTo>
                      <a:pt x="712" y="126"/>
                    </a:lnTo>
                    <a:lnTo>
                      <a:pt x="702" y="126"/>
                    </a:lnTo>
                    <a:lnTo>
                      <a:pt x="712" y="129"/>
                    </a:lnTo>
                    <a:lnTo>
                      <a:pt x="714" y="127"/>
                    </a:lnTo>
                    <a:lnTo>
                      <a:pt x="715" y="127"/>
                    </a:lnTo>
                    <a:lnTo>
                      <a:pt x="715" y="128"/>
                    </a:lnTo>
                    <a:lnTo>
                      <a:pt x="714" y="129"/>
                    </a:lnTo>
                    <a:lnTo>
                      <a:pt x="751" y="140"/>
                    </a:lnTo>
                    <a:lnTo>
                      <a:pt x="751" y="138"/>
                    </a:lnTo>
                    <a:lnTo>
                      <a:pt x="747" y="122"/>
                    </a:lnTo>
                    <a:lnTo>
                      <a:pt x="743" y="122"/>
                    </a:lnTo>
                    <a:close/>
                    <a:moveTo>
                      <a:pt x="649" y="117"/>
                    </a:moveTo>
                    <a:lnTo>
                      <a:pt x="646" y="127"/>
                    </a:lnTo>
                    <a:lnTo>
                      <a:pt x="641" y="138"/>
                    </a:lnTo>
                    <a:lnTo>
                      <a:pt x="644" y="138"/>
                    </a:lnTo>
                    <a:lnTo>
                      <a:pt x="644" y="137"/>
                    </a:lnTo>
                    <a:lnTo>
                      <a:pt x="646" y="137"/>
                    </a:lnTo>
                    <a:lnTo>
                      <a:pt x="648" y="136"/>
                    </a:lnTo>
                    <a:lnTo>
                      <a:pt x="651" y="136"/>
                    </a:lnTo>
                    <a:lnTo>
                      <a:pt x="653" y="135"/>
                    </a:lnTo>
                    <a:lnTo>
                      <a:pt x="656" y="135"/>
                    </a:lnTo>
                    <a:lnTo>
                      <a:pt x="668" y="131"/>
                    </a:lnTo>
                    <a:lnTo>
                      <a:pt x="673" y="131"/>
                    </a:lnTo>
                    <a:lnTo>
                      <a:pt x="673" y="130"/>
                    </a:lnTo>
                    <a:lnTo>
                      <a:pt x="674" y="130"/>
                    </a:lnTo>
                    <a:lnTo>
                      <a:pt x="679" y="129"/>
                    </a:lnTo>
                    <a:lnTo>
                      <a:pt x="683" y="128"/>
                    </a:lnTo>
                    <a:lnTo>
                      <a:pt x="687" y="128"/>
                    </a:lnTo>
                    <a:lnTo>
                      <a:pt x="690" y="127"/>
                    </a:lnTo>
                    <a:lnTo>
                      <a:pt x="693" y="127"/>
                    </a:lnTo>
                    <a:lnTo>
                      <a:pt x="696" y="126"/>
                    </a:lnTo>
                    <a:lnTo>
                      <a:pt x="695" y="126"/>
                    </a:lnTo>
                    <a:lnTo>
                      <a:pt x="693" y="125"/>
                    </a:lnTo>
                    <a:lnTo>
                      <a:pt x="677" y="122"/>
                    </a:lnTo>
                    <a:lnTo>
                      <a:pt x="680" y="125"/>
                    </a:lnTo>
                    <a:lnTo>
                      <a:pt x="678" y="125"/>
                    </a:lnTo>
                    <a:lnTo>
                      <a:pt x="676" y="126"/>
                    </a:lnTo>
                    <a:lnTo>
                      <a:pt x="674" y="126"/>
                    </a:lnTo>
                    <a:lnTo>
                      <a:pt x="673" y="127"/>
                    </a:lnTo>
                    <a:lnTo>
                      <a:pt x="672" y="127"/>
                    </a:lnTo>
                    <a:lnTo>
                      <a:pt x="672" y="126"/>
                    </a:lnTo>
                    <a:lnTo>
                      <a:pt x="671" y="124"/>
                    </a:lnTo>
                    <a:lnTo>
                      <a:pt x="668" y="121"/>
                    </a:lnTo>
                    <a:lnTo>
                      <a:pt x="653" y="118"/>
                    </a:lnTo>
                    <a:lnTo>
                      <a:pt x="651" y="118"/>
                    </a:lnTo>
                    <a:lnTo>
                      <a:pt x="649" y="117"/>
                    </a:lnTo>
                    <a:close/>
                    <a:moveTo>
                      <a:pt x="653" y="82"/>
                    </a:moveTo>
                    <a:lnTo>
                      <a:pt x="657" y="86"/>
                    </a:lnTo>
                    <a:lnTo>
                      <a:pt x="662" y="92"/>
                    </a:lnTo>
                    <a:lnTo>
                      <a:pt x="667" y="97"/>
                    </a:lnTo>
                    <a:lnTo>
                      <a:pt x="672" y="102"/>
                    </a:lnTo>
                    <a:lnTo>
                      <a:pt x="675" y="107"/>
                    </a:lnTo>
                    <a:lnTo>
                      <a:pt x="676" y="108"/>
                    </a:lnTo>
                    <a:lnTo>
                      <a:pt x="675" y="109"/>
                    </a:lnTo>
                    <a:lnTo>
                      <a:pt x="672" y="109"/>
                    </a:lnTo>
                    <a:lnTo>
                      <a:pt x="671" y="108"/>
                    </a:lnTo>
                    <a:lnTo>
                      <a:pt x="668" y="108"/>
                    </a:lnTo>
                    <a:lnTo>
                      <a:pt x="668" y="113"/>
                    </a:lnTo>
                    <a:lnTo>
                      <a:pt x="671" y="119"/>
                    </a:lnTo>
                    <a:lnTo>
                      <a:pt x="673" y="120"/>
                    </a:lnTo>
                    <a:lnTo>
                      <a:pt x="683" y="122"/>
                    </a:lnTo>
                    <a:lnTo>
                      <a:pt x="692" y="124"/>
                    </a:lnTo>
                    <a:lnTo>
                      <a:pt x="694" y="124"/>
                    </a:lnTo>
                    <a:lnTo>
                      <a:pt x="695" y="125"/>
                    </a:lnTo>
                    <a:lnTo>
                      <a:pt x="675" y="102"/>
                    </a:lnTo>
                    <a:lnTo>
                      <a:pt x="653" y="82"/>
                    </a:lnTo>
                    <a:close/>
                    <a:moveTo>
                      <a:pt x="250" y="82"/>
                    </a:moveTo>
                    <a:lnTo>
                      <a:pt x="226" y="98"/>
                    </a:lnTo>
                    <a:lnTo>
                      <a:pt x="199" y="118"/>
                    </a:lnTo>
                    <a:lnTo>
                      <a:pt x="173" y="139"/>
                    </a:lnTo>
                    <a:lnTo>
                      <a:pt x="150" y="163"/>
                    </a:lnTo>
                    <a:lnTo>
                      <a:pt x="151" y="163"/>
                    </a:lnTo>
                    <a:lnTo>
                      <a:pt x="152" y="162"/>
                    </a:lnTo>
                    <a:lnTo>
                      <a:pt x="155" y="162"/>
                    </a:lnTo>
                    <a:lnTo>
                      <a:pt x="169" y="148"/>
                    </a:lnTo>
                    <a:lnTo>
                      <a:pt x="169" y="156"/>
                    </a:lnTo>
                    <a:lnTo>
                      <a:pt x="168" y="158"/>
                    </a:lnTo>
                    <a:lnTo>
                      <a:pt x="164" y="162"/>
                    </a:lnTo>
                    <a:lnTo>
                      <a:pt x="165" y="162"/>
                    </a:lnTo>
                    <a:lnTo>
                      <a:pt x="166" y="163"/>
                    </a:lnTo>
                    <a:lnTo>
                      <a:pt x="168" y="163"/>
                    </a:lnTo>
                    <a:lnTo>
                      <a:pt x="169" y="161"/>
                    </a:lnTo>
                    <a:lnTo>
                      <a:pt x="172" y="158"/>
                    </a:lnTo>
                    <a:lnTo>
                      <a:pt x="175" y="156"/>
                    </a:lnTo>
                    <a:lnTo>
                      <a:pt x="177" y="153"/>
                    </a:lnTo>
                    <a:lnTo>
                      <a:pt x="181" y="150"/>
                    </a:lnTo>
                    <a:lnTo>
                      <a:pt x="182" y="147"/>
                    </a:lnTo>
                    <a:lnTo>
                      <a:pt x="182" y="146"/>
                    </a:lnTo>
                    <a:lnTo>
                      <a:pt x="179" y="146"/>
                    </a:lnTo>
                    <a:lnTo>
                      <a:pt x="179" y="144"/>
                    </a:lnTo>
                    <a:lnTo>
                      <a:pt x="182" y="143"/>
                    </a:lnTo>
                    <a:lnTo>
                      <a:pt x="184" y="141"/>
                    </a:lnTo>
                    <a:lnTo>
                      <a:pt x="190" y="138"/>
                    </a:lnTo>
                    <a:lnTo>
                      <a:pt x="193" y="138"/>
                    </a:lnTo>
                    <a:lnTo>
                      <a:pt x="194" y="139"/>
                    </a:lnTo>
                    <a:lnTo>
                      <a:pt x="194" y="140"/>
                    </a:lnTo>
                    <a:lnTo>
                      <a:pt x="195" y="140"/>
                    </a:lnTo>
                    <a:lnTo>
                      <a:pt x="197" y="138"/>
                    </a:lnTo>
                    <a:lnTo>
                      <a:pt x="197" y="137"/>
                    </a:lnTo>
                    <a:lnTo>
                      <a:pt x="198" y="136"/>
                    </a:lnTo>
                    <a:lnTo>
                      <a:pt x="194" y="137"/>
                    </a:lnTo>
                    <a:lnTo>
                      <a:pt x="190" y="137"/>
                    </a:lnTo>
                    <a:lnTo>
                      <a:pt x="186" y="138"/>
                    </a:lnTo>
                    <a:lnTo>
                      <a:pt x="184" y="139"/>
                    </a:lnTo>
                    <a:lnTo>
                      <a:pt x="182" y="141"/>
                    </a:lnTo>
                    <a:lnTo>
                      <a:pt x="179" y="142"/>
                    </a:lnTo>
                    <a:lnTo>
                      <a:pt x="177" y="144"/>
                    </a:lnTo>
                    <a:lnTo>
                      <a:pt x="175" y="144"/>
                    </a:lnTo>
                    <a:lnTo>
                      <a:pt x="176" y="140"/>
                    </a:lnTo>
                    <a:lnTo>
                      <a:pt x="182" y="135"/>
                    </a:lnTo>
                    <a:lnTo>
                      <a:pt x="194" y="127"/>
                    </a:lnTo>
                    <a:lnTo>
                      <a:pt x="199" y="124"/>
                    </a:lnTo>
                    <a:lnTo>
                      <a:pt x="199" y="123"/>
                    </a:lnTo>
                    <a:lnTo>
                      <a:pt x="197" y="123"/>
                    </a:lnTo>
                    <a:lnTo>
                      <a:pt x="206" y="116"/>
                    </a:lnTo>
                    <a:lnTo>
                      <a:pt x="215" y="110"/>
                    </a:lnTo>
                    <a:lnTo>
                      <a:pt x="227" y="107"/>
                    </a:lnTo>
                    <a:lnTo>
                      <a:pt x="223" y="111"/>
                    </a:lnTo>
                    <a:lnTo>
                      <a:pt x="224" y="111"/>
                    </a:lnTo>
                    <a:lnTo>
                      <a:pt x="226" y="110"/>
                    </a:lnTo>
                    <a:lnTo>
                      <a:pt x="229" y="110"/>
                    </a:lnTo>
                    <a:lnTo>
                      <a:pt x="231" y="108"/>
                    </a:lnTo>
                    <a:lnTo>
                      <a:pt x="230" y="107"/>
                    </a:lnTo>
                    <a:lnTo>
                      <a:pt x="229" y="104"/>
                    </a:lnTo>
                    <a:lnTo>
                      <a:pt x="227" y="104"/>
                    </a:lnTo>
                    <a:lnTo>
                      <a:pt x="225" y="106"/>
                    </a:lnTo>
                    <a:lnTo>
                      <a:pt x="220" y="106"/>
                    </a:lnTo>
                    <a:lnTo>
                      <a:pt x="233" y="96"/>
                    </a:lnTo>
                    <a:lnTo>
                      <a:pt x="246" y="88"/>
                    </a:lnTo>
                    <a:lnTo>
                      <a:pt x="248" y="86"/>
                    </a:lnTo>
                    <a:lnTo>
                      <a:pt x="249" y="83"/>
                    </a:lnTo>
                    <a:lnTo>
                      <a:pt x="250" y="83"/>
                    </a:lnTo>
                    <a:lnTo>
                      <a:pt x="250" y="82"/>
                    </a:lnTo>
                    <a:close/>
                    <a:moveTo>
                      <a:pt x="276" y="69"/>
                    </a:moveTo>
                    <a:lnTo>
                      <a:pt x="275" y="70"/>
                    </a:lnTo>
                    <a:lnTo>
                      <a:pt x="273" y="70"/>
                    </a:lnTo>
                    <a:lnTo>
                      <a:pt x="254" y="80"/>
                    </a:lnTo>
                    <a:lnTo>
                      <a:pt x="249" y="85"/>
                    </a:lnTo>
                    <a:lnTo>
                      <a:pt x="264" y="77"/>
                    </a:lnTo>
                    <a:lnTo>
                      <a:pt x="280" y="69"/>
                    </a:lnTo>
                    <a:lnTo>
                      <a:pt x="276" y="69"/>
                    </a:lnTo>
                    <a:close/>
                    <a:moveTo>
                      <a:pt x="623" y="59"/>
                    </a:moveTo>
                    <a:lnTo>
                      <a:pt x="622" y="60"/>
                    </a:lnTo>
                    <a:lnTo>
                      <a:pt x="620" y="61"/>
                    </a:lnTo>
                    <a:lnTo>
                      <a:pt x="613" y="69"/>
                    </a:lnTo>
                    <a:lnTo>
                      <a:pt x="607" y="76"/>
                    </a:lnTo>
                    <a:lnTo>
                      <a:pt x="600" y="82"/>
                    </a:lnTo>
                    <a:lnTo>
                      <a:pt x="600" y="84"/>
                    </a:lnTo>
                    <a:lnTo>
                      <a:pt x="602" y="85"/>
                    </a:lnTo>
                    <a:lnTo>
                      <a:pt x="607" y="85"/>
                    </a:lnTo>
                    <a:lnTo>
                      <a:pt x="608" y="84"/>
                    </a:lnTo>
                    <a:lnTo>
                      <a:pt x="611" y="84"/>
                    </a:lnTo>
                    <a:lnTo>
                      <a:pt x="613" y="86"/>
                    </a:lnTo>
                    <a:lnTo>
                      <a:pt x="613" y="87"/>
                    </a:lnTo>
                    <a:lnTo>
                      <a:pt x="614" y="87"/>
                    </a:lnTo>
                    <a:lnTo>
                      <a:pt x="615" y="86"/>
                    </a:lnTo>
                    <a:lnTo>
                      <a:pt x="614" y="86"/>
                    </a:lnTo>
                    <a:lnTo>
                      <a:pt x="614" y="85"/>
                    </a:lnTo>
                    <a:lnTo>
                      <a:pt x="616" y="85"/>
                    </a:lnTo>
                    <a:lnTo>
                      <a:pt x="618" y="86"/>
                    </a:lnTo>
                    <a:lnTo>
                      <a:pt x="620" y="86"/>
                    </a:lnTo>
                    <a:lnTo>
                      <a:pt x="622" y="85"/>
                    </a:lnTo>
                    <a:lnTo>
                      <a:pt x="623" y="84"/>
                    </a:lnTo>
                    <a:lnTo>
                      <a:pt x="627" y="83"/>
                    </a:lnTo>
                    <a:lnTo>
                      <a:pt x="632" y="83"/>
                    </a:lnTo>
                    <a:lnTo>
                      <a:pt x="637" y="84"/>
                    </a:lnTo>
                    <a:lnTo>
                      <a:pt x="640" y="85"/>
                    </a:lnTo>
                    <a:lnTo>
                      <a:pt x="643" y="88"/>
                    </a:lnTo>
                    <a:lnTo>
                      <a:pt x="644" y="90"/>
                    </a:lnTo>
                    <a:lnTo>
                      <a:pt x="646" y="91"/>
                    </a:lnTo>
                    <a:lnTo>
                      <a:pt x="647" y="93"/>
                    </a:lnTo>
                    <a:lnTo>
                      <a:pt x="647" y="94"/>
                    </a:lnTo>
                    <a:lnTo>
                      <a:pt x="646" y="96"/>
                    </a:lnTo>
                    <a:lnTo>
                      <a:pt x="646" y="102"/>
                    </a:lnTo>
                    <a:lnTo>
                      <a:pt x="648" y="107"/>
                    </a:lnTo>
                    <a:lnTo>
                      <a:pt x="649" y="110"/>
                    </a:lnTo>
                    <a:lnTo>
                      <a:pt x="649" y="116"/>
                    </a:lnTo>
                    <a:lnTo>
                      <a:pt x="651" y="116"/>
                    </a:lnTo>
                    <a:lnTo>
                      <a:pt x="652" y="117"/>
                    </a:lnTo>
                    <a:lnTo>
                      <a:pt x="668" y="119"/>
                    </a:lnTo>
                    <a:lnTo>
                      <a:pt x="666" y="117"/>
                    </a:lnTo>
                    <a:lnTo>
                      <a:pt x="665" y="114"/>
                    </a:lnTo>
                    <a:lnTo>
                      <a:pt x="662" y="111"/>
                    </a:lnTo>
                    <a:lnTo>
                      <a:pt x="662" y="110"/>
                    </a:lnTo>
                    <a:lnTo>
                      <a:pt x="659" y="102"/>
                    </a:lnTo>
                    <a:lnTo>
                      <a:pt x="656" y="98"/>
                    </a:lnTo>
                    <a:lnTo>
                      <a:pt x="650" y="92"/>
                    </a:lnTo>
                    <a:lnTo>
                      <a:pt x="650" y="90"/>
                    </a:lnTo>
                    <a:lnTo>
                      <a:pt x="649" y="88"/>
                    </a:lnTo>
                    <a:lnTo>
                      <a:pt x="649" y="86"/>
                    </a:lnTo>
                    <a:lnTo>
                      <a:pt x="648" y="85"/>
                    </a:lnTo>
                    <a:lnTo>
                      <a:pt x="648" y="84"/>
                    </a:lnTo>
                    <a:lnTo>
                      <a:pt x="649" y="83"/>
                    </a:lnTo>
                    <a:lnTo>
                      <a:pt x="649" y="82"/>
                    </a:lnTo>
                    <a:lnTo>
                      <a:pt x="648" y="82"/>
                    </a:lnTo>
                    <a:lnTo>
                      <a:pt x="648" y="80"/>
                    </a:lnTo>
                    <a:lnTo>
                      <a:pt x="650" y="80"/>
                    </a:lnTo>
                    <a:lnTo>
                      <a:pt x="637" y="69"/>
                    </a:lnTo>
                    <a:lnTo>
                      <a:pt x="623" y="59"/>
                    </a:lnTo>
                    <a:close/>
                    <a:moveTo>
                      <a:pt x="311" y="53"/>
                    </a:moveTo>
                    <a:lnTo>
                      <a:pt x="294" y="59"/>
                    </a:lnTo>
                    <a:lnTo>
                      <a:pt x="278" y="68"/>
                    </a:lnTo>
                    <a:lnTo>
                      <a:pt x="279" y="68"/>
                    </a:lnTo>
                    <a:lnTo>
                      <a:pt x="280" y="67"/>
                    </a:lnTo>
                    <a:lnTo>
                      <a:pt x="282" y="67"/>
                    </a:lnTo>
                    <a:lnTo>
                      <a:pt x="296" y="60"/>
                    </a:lnTo>
                    <a:lnTo>
                      <a:pt x="311" y="53"/>
                    </a:lnTo>
                    <a:close/>
                    <a:moveTo>
                      <a:pt x="379" y="37"/>
                    </a:moveTo>
                    <a:lnTo>
                      <a:pt x="374" y="38"/>
                    </a:lnTo>
                    <a:lnTo>
                      <a:pt x="371" y="39"/>
                    </a:lnTo>
                    <a:lnTo>
                      <a:pt x="368" y="41"/>
                    </a:lnTo>
                    <a:lnTo>
                      <a:pt x="375" y="40"/>
                    </a:lnTo>
                    <a:lnTo>
                      <a:pt x="383" y="37"/>
                    </a:lnTo>
                    <a:lnTo>
                      <a:pt x="379" y="37"/>
                    </a:lnTo>
                    <a:close/>
                    <a:moveTo>
                      <a:pt x="688" y="36"/>
                    </a:moveTo>
                    <a:lnTo>
                      <a:pt x="696" y="39"/>
                    </a:lnTo>
                    <a:lnTo>
                      <a:pt x="700" y="40"/>
                    </a:lnTo>
                    <a:lnTo>
                      <a:pt x="698" y="42"/>
                    </a:lnTo>
                    <a:lnTo>
                      <a:pt x="699" y="43"/>
                    </a:lnTo>
                    <a:lnTo>
                      <a:pt x="699" y="44"/>
                    </a:lnTo>
                    <a:lnTo>
                      <a:pt x="701" y="46"/>
                    </a:lnTo>
                    <a:lnTo>
                      <a:pt x="701" y="47"/>
                    </a:lnTo>
                    <a:lnTo>
                      <a:pt x="697" y="48"/>
                    </a:lnTo>
                    <a:lnTo>
                      <a:pt x="685" y="46"/>
                    </a:lnTo>
                    <a:lnTo>
                      <a:pt x="683" y="45"/>
                    </a:lnTo>
                    <a:lnTo>
                      <a:pt x="662" y="48"/>
                    </a:lnTo>
                    <a:lnTo>
                      <a:pt x="641" y="51"/>
                    </a:lnTo>
                    <a:lnTo>
                      <a:pt x="635" y="52"/>
                    </a:lnTo>
                    <a:lnTo>
                      <a:pt x="630" y="54"/>
                    </a:lnTo>
                    <a:lnTo>
                      <a:pt x="624" y="58"/>
                    </a:lnTo>
                    <a:lnTo>
                      <a:pt x="650" y="78"/>
                    </a:lnTo>
                    <a:lnTo>
                      <a:pt x="674" y="99"/>
                    </a:lnTo>
                    <a:lnTo>
                      <a:pt x="697" y="125"/>
                    </a:lnTo>
                    <a:lnTo>
                      <a:pt x="699" y="125"/>
                    </a:lnTo>
                    <a:lnTo>
                      <a:pt x="699" y="126"/>
                    </a:lnTo>
                    <a:lnTo>
                      <a:pt x="702" y="125"/>
                    </a:lnTo>
                    <a:lnTo>
                      <a:pt x="706" y="125"/>
                    </a:lnTo>
                    <a:lnTo>
                      <a:pt x="709" y="124"/>
                    </a:lnTo>
                    <a:lnTo>
                      <a:pt x="714" y="124"/>
                    </a:lnTo>
                    <a:lnTo>
                      <a:pt x="717" y="123"/>
                    </a:lnTo>
                    <a:lnTo>
                      <a:pt x="721" y="123"/>
                    </a:lnTo>
                    <a:lnTo>
                      <a:pt x="722" y="121"/>
                    </a:lnTo>
                    <a:lnTo>
                      <a:pt x="726" y="119"/>
                    </a:lnTo>
                    <a:lnTo>
                      <a:pt x="724" y="121"/>
                    </a:lnTo>
                    <a:lnTo>
                      <a:pt x="723" y="123"/>
                    </a:lnTo>
                    <a:lnTo>
                      <a:pt x="725" y="123"/>
                    </a:lnTo>
                    <a:lnTo>
                      <a:pt x="726" y="122"/>
                    </a:lnTo>
                    <a:lnTo>
                      <a:pt x="735" y="122"/>
                    </a:lnTo>
                    <a:lnTo>
                      <a:pt x="740" y="121"/>
                    </a:lnTo>
                    <a:lnTo>
                      <a:pt x="746" y="121"/>
                    </a:lnTo>
                    <a:lnTo>
                      <a:pt x="739" y="99"/>
                    </a:lnTo>
                    <a:lnTo>
                      <a:pt x="730" y="80"/>
                    </a:lnTo>
                    <a:lnTo>
                      <a:pt x="717" y="62"/>
                    </a:lnTo>
                    <a:lnTo>
                      <a:pt x="701" y="47"/>
                    </a:lnTo>
                    <a:lnTo>
                      <a:pt x="704" y="49"/>
                    </a:lnTo>
                    <a:lnTo>
                      <a:pt x="706" y="50"/>
                    </a:lnTo>
                    <a:lnTo>
                      <a:pt x="706" y="51"/>
                    </a:lnTo>
                    <a:lnTo>
                      <a:pt x="707" y="51"/>
                    </a:lnTo>
                    <a:lnTo>
                      <a:pt x="707" y="52"/>
                    </a:lnTo>
                    <a:lnTo>
                      <a:pt x="717" y="60"/>
                    </a:lnTo>
                    <a:lnTo>
                      <a:pt x="724" y="70"/>
                    </a:lnTo>
                    <a:lnTo>
                      <a:pt x="725" y="72"/>
                    </a:lnTo>
                    <a:lnTo>
                      <a:pt x="726" y="73"/>
                    </a:lnTo>
                    <a:lnTo>
                      <a:pt x="738" y="93"/>
                    </a:lnTo>
                    <a:lnTo>
                      <a:pt x="739" y="95"/>
                    </a:lnTo>
                    <a:lnTo>
                      <a:pt x="739" y="96"/>
                    </a:lnTo>
                    <a:lnTo>
                      <a:pt x="747" y="120"/>
                    </a:lnTo>
                    <a:lnTo>
                      <a:pt x="747" y="121"/>
                    </a:lnTo>
                    <a:lnTo>
                      <a:pt x="748" y="122"/>
                    </a:lnTo>
                    <a:lnTo>
                      <a:pt x="752" y="137"/>
                    </a:lnTo>
                    <a:lnTo>
                      <a:pt x="752" y="140"/>
                    </a:lnTo>
                    <a:lnTo>
                      <a:pt x="795" y="157"/>
                    </a:lnTo>
                    <a:lnTo>
                      <a:pt x="835" y="176"/>
                    </a:lnTo>
                    <a:lnTo>
                      <a:pt x="873" y="200"/>
                    </a:lnTo>
                    <a:lnTo>
                      <a:pt x="907" y="227"/>
                    </a:lnTo>
                    <a:lnTo>
                      <a:pt x="940" y="256"/>
                    </a:lnTo>
                    <a:lnTo>
                      <a:pt x="937" y="249"/>
                    </a:lnTo>
                    <a:lnTo>
                      <a:pt x="933" y="241"/>
                    </a:lnTo>
                    <a:lnTo>
                      <a:pt x="933" y="240"/>
                    </a:lnTo>
                    <a:lnTo>
                      <a:pt x="934" y="241"/>
                    </a:lnTo>
                    <a:lnTo>
                      <a:pt x="934" y="242"/>
                    </a:lnTo>
                    <a:lnTo>
                      <a:pt x="935" y="242"/>
                    </a:lnTo>
                    <a:lnTo>
                      <a:pt x="938" y="249"/>
                    </a:lnTo>
                    <a:lnTo>
                      <a:pt x="941" y="255"/>
                    </a:lnTo>
                    <a:lnTo>
                      <a:pt x="941" y="256"/>
                    </a:lnTo>
                    <a:lnTo>
                      <a:pt x="942" y="258"/>
                    </a:lnTo>
                    <a:lnTo>
                      <a:pt x="942" y="259"/>
                    </a:lnTo>
                    <a:lnTo>
                      <a:pt x="948" y="266"/>
                    </a:lnTo>
                    <a:lnTo>
                      <a:pt x="953" y="272"/>
                    </a:lnTo>
                    <a:lnTo>
                      <a:pt x="953" y="267"/>
                    </a:lnTo>
                    <a:lnTo>
                      <a:pt x="952" y="263"/>
                    </a:lnTo>
                    <a:lnTo>
                      <a:pt x="952" y="259"/>
                    </a:lnTo>
                    <a:lnTo>
                      <a:pt x="953" y="259"/>
                    </a:lnTo>
                    <a:lnTo>
                      <a:pt x="953" y="261"/>
                    </a:lnTo>
                    <a:lnTo>
                      <a:pt x="955" y="265"/>
                    </a:lnTo>
                    <a:lnTo>
                      <a:pt x="955" y="270"/>
                    </a:lnTo>
                    <a:lnTo>
                      <a:pt x="956" y="272"/>
                    </a:lnTo>
                    <a:lnTo>
                      <a:pt x="956" y="274"/>
                    </a:lnTo>
                    <a:lnTo>
                      <a:pt x="981" y="307"/>
                    </a:lnTo>
                    <a:lnTo>
                      <a:pt x="1002" y="340"/>
                    </a:lnTo>
                    <a:lnTo>
                      <a:pt x="1018" y="376"/>
                    </a:lnTo>
                    <a:lnTo>
                      <a:pt x="1030" y="413"/>
                    </a:lnTo>
                    <a:lnTo>
                      <a:pt x="1030" y="411"/>
                    </a:lnTo>
                    <a:lnTo>
                      <a:pt x="1024" y="387"/>
                    </a:lnTo>
                    <a:lnTo>
                      <a:pt x="1017" y="363"/>
                    </a:lnTo>
                    <a:lnTo>
                      <a:pt x="1011" y="346"/>
                    </a:lnTo>
                    <a:lnTo>
                      <a:pt x="1005" y="330"/>
                    </a:lnTo>
                    <a:lnTo>
                      <a:pt x="1000" y="317"/>
                    </a:lnTo>
                    <a:lnTo>
                      <a:pt x="997" y="309"/>
                    </a:lnTo>
                    <a:lnTo>
                      <a:pt x="993" y="302"/>
                    </a:lnTo>
                    <a:lnTo>
                      <a:pt x="987" y="291"/>
                    </a:lnTo>
                    <a:lnTo>
                      <a:pt x="981" y="278"/>
                    </a:lnTo>
                    <a:lnTo>
                      <a:pt x="973" y="263"/>
                    </a:lnTo>
                    <a:lnTo>
                      <a:pt x="965" y="251"/>
                    </a:lnTo>
                    <a:lnTo>
                      <a:pt x="949" y="228"/>
                    </a:lnTo>
                    <a:lnTo>
                      <a:pt x="932" y="204"/>
                    </a:lnTo>
                    <a:lnTo>
                      <a:pt x="943" y="226"/>
                    </a:lnTo>
                    <a:lnTo>
                      <a:pt x="950" y="249"/>
                    </a:lnTo>
                    <a:lnTo>
                      <a:pt x="951" y="250"/>
                    </a:lnTo>
                    <a:lnTo>
                      <a:pt x="951" y="253"/>
                    </a:lnTo>
                    <a:lnTo>
                      <a:pt x="950" y="250"/>
                    </a:lnTo>
                    <a:lnTo>
                      <a:pt x="948" y="246"/>
                    </a:lnTo>
                    <a:lnTo>
                      <a:pt x="941" y="223"/>
                    </a:lnTo>
                    <a:lnTo>
                      <a:pt x="930" y="204"/>
                    </a:lnTo>
                    <a:lnTo>
                      <a:pt x="917" y="186"/>
                    </a:lnTo>
                    <a:lnTo>
                      <a:pt x="901" y="169"/>
                    </a:lnTo>
                    <a:lnTo>
                      <a:pt x="900" y="167"/>
                    </a:lnTo>
                    <a:lnTo>
                      <a:pt x="899" y="166"/>
                    </a:lnTo>
                    <a:lnTo>
                      <a:pt x="900" y="166"/>
                    </a:lnTo>
                    <a:lnTo>
                      <a:pt x="891" y="157"/>
                    </a:lnTo>
                    <a:lnTo>
                      <a:pt x="890" y="155"/>
                    </a:lnTo>
                    <a:lnTo>
                      <a:pt x="886" y="153"/>
                    </a:lnTo>
                    <a:lnTo>
                      <a:pt x="884" y="151"/>
                    </a:lnTo>
                    <a:lnTo>
                      <a:pt x="885" y="151"/>
                    </a:lnTo>
                    <a:lnTo>
                      <a:pt x="853" y="123"/>
                    </a:lnTo>
                    <a:lnTo>
                      <a:pt x="820" y="97"/>
                    </a:lnTo>
                    <a:lnTo>
                      <a:pt x="783" y="74"/>
                    </a:lnTo>
                    <a:lnTo>
                      <a:pt x="745" y="54"/>
                    </a:lnTo>
                    <a:lnTo>
                      <a:pt x="725" y="46"/>
                    </a:lnTo>
                    <a:lnTo>
                      <a:pt x="705" y="40"/>
                    </a:lnTo>
                    <a:lnTo>
                      <a:pt x="688" y="36"/>
                    </a:lnTo>
                    <a:close/>
                    <a:moveTo>
                      <a:pt x="392" y="32"/>
                    </a:moveTo>
                    <a:lnTo>
                      <a:pt x="390" y="32"/>
                    </a:lnTo>
                    <a:lnTo>
                      <a:pt x="388" y="33"/>
                    </a:lnTo>
                    <a:lnTo>
                      <a:pt x="387" y="33"/>
                    </a:lnTo>
                    <a:lnTo>
                      <a:pt x="392" y="32"/>
                    </a:lnTo>
                    <a:close/>
                    <a:moveTo>
                      <a:pt x="675" y="31"/>
                    </a:moveTo>
                    <a:lnTo>
                      <a:pt x="676" y="32"/>
                    </a:lnTo>
                    <a:lnTo>
                      <a:pt x="677" y="32"/>
                    </a:lnTo>
                    <a:lnTo>
                      <a:pt x="675" y="31"/>
                    </a:lnTo>
                    <a:close/>
                    <a:moveTo>
                      <a:pt x="392" y="31"/>
                    </a:moveTo>
                    <a:lnTo>
                      <a:pt x="393" y="31"/>
                    </a:lnTo>
                    <a:lnTo>
                      <a:pt x="392" y="32"/>
                    </a:lnTo>
                    <a:lnTo>
                      <a:pt x="392" y="31"/>
                    </a:lnTo>
                    <a:close/>
                    <a:moveTo>
                      <a:pt x="658" y="21"/>
                    </a:moveTo>
                    <a:lnTo>
                      <a:pt x="682" y="33"/>
                    </a:lnTo>
                    <a:lnTo>
                      <a:pt x="684" y="33"/>
                    </a:lnTo>
                    <a:lnTo>
                      <a:pt x="685" y="34"/>
                    </a:lnTo>
                    <a:lnTo>
                      <a:pt x="688" y="34"/>
                    </a:lnTo>
                    <a:lnTo>
                      <a:pt x="689" y="35"/>
                    </a:lnTo>
                    <a:lnTo>
                      <a:pt x="692" y="35"/>
                    </a:lnTo>
                    <a:lnTo>
                      <a:pt x="698" y="37"/>
                    </a:lnTo>
                    <a:lnTo>
                      <a:pt x="700" y="38"/>
                    </a:lnTo>
                    <a:lnTo>
                      <a:pt x="702" y="38"/>
                    </a:lnTo>
                    <a:lnTo>
                      <a:pt x="704" y="39"/>
                    </a:lnTo>
                    <a:lnTo>
                      <a:pt x="706" y="39"/>
                    </a:lnTo>
                    <a:lnTo>
                      <a:pt x="707" y="40"/>
                    </a:lnTo>
                    <a:lnTo>
                      <a:pt x="709" y="40"/>
                    </a:lnTo>
                    <a:lnTo>
                      <a:pt x="712" y="41"/>
                    </a:lnTo>
                    <a:lnTo>
                      <a:pt x="714" y="41"/>
                    </a:lnTo>
                    <a:lnTo>
                      <a:pt x="715" y="42"/>
                    </a:lnTo>
                    <a:lnTo>
                      <a:pt x="717" y="42"/>
                    </a:lnTo>
                    <a:lnTo>
                      <a:pt x="717" y="43"/>
                    </a:lnTo>
                    <a:lnTo>
                      <a:pt x="720" y="43"/>
                    </a:lnTo>
                    <a:lnTo>
                      <a:pt x="721" y="44"/>
                    </a:lnTo>
                    <a:lnTo>
                      <a:pt x="722" y="44"/>
                    </a:lnTo>
                    <a:lnTo>
                      <a:pt x="724" y="45"/>
                    </a:lnTo>
                    <a:lnTo>
                      <a:pt x="725" y="45"/>
                    </a:lnTo>
                    <a:lnTo>
                      <a:pt x="718" y="42"/>
                    </a:lnTo>
                    <a:lnTo>
                      <a:pt x="712" y="39"/>
                    </a:lnTo>
                    <a:lnTo>
                      <a:pt x="678" y="28"/>
                    </a:lnTo>
                    <a:lnTo>
                      <a:pt x="658" y="21"/>
                    </a:lnTo>
                    <a:close/>
                    <a:moveTo>
                      <a:pt x="411" y="15"/>
                    </a:moveTo>
                    <a:lnTo>
                      <a:pt x="404" y="17"/>
                    </a:lnTo>
                    <a:lnTo>
                      <a:pt x="396" y="19"/>
                    </a:lnTo>
                    <a:lnTo>
                      <a:pt x="374" y="26"/>
                    </a:lnTo>
                    <a:lnTo>
                      <a:pt x="367" y="29"/>
                    </a:lnTo>
                    <a:lnTo>
                      <a:pt x="359" y="31"/>
                    </a:lnTo>
                    <a:lnTo>
                      <a:pt x="357" y="31"/>
                    </a:lnTo>
                    <a:lnTo>
                      <a:pt x="357" y="32"/>
                    </a:lnTo>
                    <a:lnTo>
                      <a:pt x="356" y="32"/>
                    </a:lnTo>
                    <a:lnTo>
                      <a:pt x="314" y="48"/>
                    </a:lnTo>
                    <a:lnTo>
                      <a:pt x="273" y="68"/>
                    </a:lnTo>
                    <a:lnTo>
                      <a:pt x="274" y="68"/>
                    </a:lnTo>
                    <a:lnTo>
                      <a:pt x="299" y="56"/>
                    </a:lnTo>
                    <a:lnTo>
                      <a:pt x="325" y="47"/>
                    </a:lnTo>
                    <a:lnTo>
                      <a:pt x="354" y="36"/>
                    </a:lnTo>
                    <a:lnTo>
                      <a:pt x="383" y="27"/>
                    </a:lnTo>
                    <a:lnTo>
                      <a:pt x="386" y="27"/>
                    </a:lnTo>
                    <a:lnTo>
                      <a:pt x="387" y="26"/>
                    </a:lnTo>
                    <a:lnTo>
                      <a:pt x="407" y="17"/>
                    </a:lnTo>
                    <a:lnTo>
                      <a:pt x="408" y="17"/>
                    </a:lnTo>
                    <a:lnTo>
                      <a:pt x="412" y="15"/>
                    </a:lnTo>
                    <a:lnTo>
                      <a:pt x="411" y="15"/>
                    </a:lnTo>
                    <a:close/>
                    <a:moveTo>
                      <a:pt x="581" y="10"/>
                    </a:moveTo>
                    <a:lnTo>
                      <a:pt x="577" y="11"/>
                    </a:lnTo>
                    <a:lnTo>
                      <a:pt x="581" y="12"/>
                    </a:lnTo>
                    <a:lnTo>
                      <a:pt x="585" y="12"/>
                    </a:lnTo>
                    <a:lnTo>
                      <a:pt x="630" y="19"/>
                    </a:lnTo>
                    <a:lnTo>
                      <a:pt x="673" y="31"/>
                    </a:lnTo>
                    <a:lnTo>
                      <a:pt x="675" y="31"/>
                    </a:lnTo>
                    <a:lnTo>
                      <a:pt x="657" y="22"/>
                    </a:lnTo>
                    <a:lnTo>
                      <a:pt x="654" y="21"/>
                    </a:lnTo>
                    <a:lnTo>
                      <a:pt x="652" y="21"/>
                    </a:lnTo>
                    <a:lnTo>
                      <a:pt x="649" y="20"/>
                    </a:lnTo>
                    <a:lnTo>
                      <a:pt x="645" y="18"/>
                    </a:lnTo>
                    <a:lnTo>
                      <a:pt x="635" y="16"/>
                    </a:lnTo>
                    <a:lnTo>
                      <a:pt x="631" y="15"/>
                    </a:lnTo>
                    <a:lnTo>
                      <a:pt x="625" y="14"/>
                    </a:lnTo>
                    <a:lnTo>
                      <a:pt x="613" y="12"/>
                    </a:lnTo>
                    <a:lnTo>
                      <a:pt x="609" y="12"/>
                    </a:lnTo>
                    <a:lnTo>
                      <a:pt x="604" y="11"/>
                    </a:lnTo>
                    <a:lnTo>
                      <a:pt x="591" y="11"/>
                    </a:lnTo>
                    <a:lnTo>
                      <a:pt x="586" y="10"/>
                    </a:lnTo>
                    <a:lnTo>
                      <a:pt x="581" y="10"/>
                    </a:lnTo>
                    <a:close/>
                    <a:moveTo>
                      <a:pt x="456" y="8"/>
                    </a:moveTo>
                    <a:lnTo>
                      <a:pt x="452" y="9"/>
                    </a:lnTo>
                    <a:lnTo>
                      <a:pt x="447" y="9"/>
                    </a:lnTo>
                    <a:lnTo>
                      <a:pt x="445" y="10"/>
                    </a:lnTo>
                    <a:lnTo>
                      <a:pt x="440" y="10"/>
                    </a:lnTo>
                    <a:lnTo>
                      <a:pt x="438" y="11"/>
                    </a:lnTo>
                    <a:lnTo>
                      <a:pt x="436" y="11"/>
                    </a:lnTo>
                    <a:lnTo>
                      <a:pt x="419" y="15"/>
                    </a:lnTo>
                    <a:lnTo>
                      <a:pt x="418" y="15"/>
                    </a:lnTo>
                    <a:lnTo>
                      <a:pt x="410" y="17"/>
                    </a:lnTo>
                    <a:lnTo>
                      <a:pt x="402" y="20"/>
                    </a:lnTo>
                    <a:lnTo>
                      <a:pt x="396" y="22"/>
                    </a:lnTo>
                    <a:lnTo>
                      <a:pt x="394" y="23"/>
                    </a:lnTo>
                    <a:lnTo>
                      <a:pt x="391" y="24"/>
                    </a:lnTo>
                    <a:lnTo>
                      <a:pt x="401" y="22"/>
                    </a:lnTo>
                    <a:lnTo>
                      <a:pt x="392" y="27"/>
                    </a:lnTo>
                    <a:lnTo>
                      <a:pt x="382" y="32"/>
                    </a:lnTo>
                    <a:lnTo>
                      <a:pt x="381" y="32"/>
                    </a:lnTo>
                    <a:lnTo>
                      <a:pt x="379" y="33"/>
                    </a:lnTo>
                    <a:lnTo>
                      <a:pt x="378" y="35"/>
                    </a:lnTo>
                    <a:lnTo>
                      <a:pt x="376" y="36"/>
                    </a:lnTo>
                    <a:lnTo>
                      <a:pt x="381" y="36"/>
                    </a:lnTo>
                    <a:lnTo>
                      <a:pt x="386" y="35"/>
                    </a:lnTo>
                    <a:lnTo>
                      <a:pt x="389" y="34"/>
                    </a:lnTo>
                    <a:lnTo>
                      <a:pt x="391" y="33"/>
                    </a:lnTo>
                    <a:lnTo>
                      <a:pt x="393" y="31"/>
                    </a:lnTo>
                    <a:lnTo>
                      <a:pt x="402" y="28"/>
                    </a:lnTo>
                    <a:lnTo>
                      <a:pt x="407" y="27"/>
                    </a:lnTo>
                    <a:lnTo>
                      <a:pt x="409" y="27"/>
                    </a:lnTo>
                    <a:lnTo>
                      <a:pt x="411" y="26"/>
                    </a:lnTo>
                    <a:lnTo>
                      <a:pt x="417" y="24"/>
                    </a:lnTo>
                    <a:lnTo>
                      <a:pt x="432" y="20"/>
                    </a:lnTo>
                    <a:lnTo>
                      <a:pt x="436" y="19"/>
                    </a:lnTo>
                    <a:lnTo>
                      <a:pt x="448" y="18"/>
                    </a:lnTo>
                    <a:lnTo>
                      <a:pt x="460" y="16"/>
                    </a:lnTo>
                    <a:lnTo>
                      <a:pt x="462" y="16"/>
                    </a:lnTo>
                    <a:lnTo>
                      <a:pt x="469" y="14"/>
                    </a:lnTo>
                    <a:lnTo>
                      <a:pt x="474" y="14"/>
                    </a:lnTo>
                    <a:lnTo>
                      <a:pt x="474" y="12"/>
                    </a:lnTo>
                    <a:lnTo>
                      <a:pt x="484" y="11"/>
                    </a:lnTo>
                    <a:lnTo>
                      <a:pt x="493" y="12"/>
                    </a:lnTo>
                    <a:lnTo>
                      <a:pt x="491" y="11"/>
                    </a:lnTo>
                    <a:lnTo>
                      <a:pt x="489" y="11"/>
                    </a:lnTo>
                    <a:lnTo>
                      <a:pt x="487" y="10"/>
                    </a:lnTo>
                    <a:lnTo>
                      <a:pt x="486" y="10"/>
                    </a:lnTo>
                    <a:lnTo>
                      <a:pt x="484" y="9"/>
                    </a:lnTo>
                    <a:lnTo>
                      <a:pt x="483" y="8"/>
                    </a:lnTo>
                    <a:lnTo>
                      <a:pt x="456" y="8"/>
                    </a:lnTo>
                    <a:close/>
                    <a:moveTo>
                      <a:pt x="495" y="4"/>
                    </a:moveTo>
                    <a:lnTo>
                      <a:pt x="494" y="5"/>
                    </a:lnTo>
                    <a:lnTo>
                      <a:pt x="482" y="5"/>
                    </a:lnTo>
                    <a:lnTo>
                      <a:pt x="479" y="6"/>
                    </a:lnTo>
                    <a:lnTo>
                      <a:pt x="472" y="6"/>
                    </a:lnTo>
                    <a:lnTo>
                      <a:pt x="483" y="7"/>
                    </a:lnTo>
                    <a:lnTo>
                      <a:pt x="495" y="8"/>
                    </a:lnTo>
                    <a:lnTo>
                      <a:pt x="513" y="8"/>
                    </a:lnTo>
                    <a:lnTo>
                      <a:pt x="513" y="9"/>
                    </a:lnTo>
                    <a:lnTo>
                      <a:pt x="512" y="9"/>
                    </a:lnTo>
                    <a:lnTo>
                      <a:pt x="512" y="10"/>
                    </a:lnTo>
                    <a:lnTo>
                      <a:pt x="517" y="11"/>
                    </a:lnTo>
                    <a:lnTo>
                      <a:pt x="521" y="12"/>
                    </a:lnTo>
                    <a:lnTo>
                      <a:pt x="527" y="12"/>
                    </a:lnTo>
                    <a:lnTo>
                      <a:pt x="531" y="10"/>
                    </a:lnTo>
                    <a:lnTo>
                      <a:pt x="532" y="9"/>
                    </a:lnTo>
                    <a:lnTo>
                      <a:pt x="532" y="8"/>
                    </a:lnTo>
                    <a:lnTo>
                      <a:pt x="535" y="8"/>
                    </a:lnTo>
                    <a:lnTo>
                      <a:pt x="541" y="9"/>
                    </a:lnTo>
                    <a:lnTo>
                      <a:pt x="551" y="9"/>
                    </a:lnTo>
                    <a:lnTo>
                      <a:pt x="561" y="10"/>
                    </a:lnTo>
                    <a:lnTo>
                      <a:pt x="563" y="10"/>
                    </a:lnTo>
                    <a:lnTo>
                      <a:pt x="565" y="9"/>
                    </a:lnTo>
                    <a:lnTo>
                      <a:pt x="575" y="9"/>
                    </a:lnTo>
                    <a:lnTo>
                      <a:pt x="600" y="10"/>
                    </a:lnTo>
                    <a:lnTo>
                      <a:pt x="588" y="8"/>
                    </a:lnTo>
                    <a:lnTo>
                      <a:pt x="583" y="7"/>
                    </a:lnTo>
                    <a:lnTo>
                      <a:pt x="577" y="7"/>
                    </a:lnTo>
                    <a:lnTo>
                      <a:pt x="575" y="6"/>
                    </a:lnTo>
                    <a:lnTo>
                      <a:pt x="567" y="6"/>
                    </a:lnTo>
                    <a:lnTo>
                      <a:pt x="562" y="5"/>
                    </a:lnTo>
                    <a:lnTo>
                      <a:pt x="553" y="5"/>
                    </a:lnTo>
                    <a:lnTo>
                      <a:pt x="536" y="4"/>
                    </a:lnTo>
                    <a:lnTo>
                      <a:pt x="495" y="4"/>
                    </a:lnTo>
                    <a:close/>
                    <a:moveTo>
                      <a:pt x="524" y="0"/>
                    </a:moveTo>
                    <a:lnTo>
                      <a:pt x="580" y="3"/>
                    </a:lnTo>
                    <a:lnTo>
                      <a:pt x="636" y="12"/>
                    </a:lnTo>
                    <a:lnTo>
                      <a:pt x="689" y="27"/>
                    </a:lnTo>
                    <a:lnTo>
                      <a:pt x="739" y="46"/>
                    </a:lnTo>
                    <a:lnTo>
                      <a:pt x="787" y="72"/>
                    </a:lnTo>
                    <a:lnTo>
                      <a:pt x="833" y="101"/>
                    </a:lnTo>
                    <a:lnTo>
                      <a:pt x="874" y="135"/>
                    </a:lnTo>
                    <a:lnTo>
                      <a:pt x="911" y="173"/>
                    </a:lnTo>
                    <a:lnTo>
                      <a:pt x="945" y="214"/>
                    </a:lnTo>
                    <a:lnTo>
                      <a:pt x="975" y="259"/>
                    </a:lnTo>
                    <a:lnTo>
                      <a:pt x="1001" y="308"/>
                    </a:lnTo>
                    <a:lnTo>
                      <a:pt x="1020" y="358"/>
                    </a:lnTo>
                    <a:lnTo>
                      <a:pt x="1034" y="411"/>
                    </a:lnTo>
                    <a:lnTo>
                      <a:pt x="1044" y="467"/>
                    </a:lnTo>
                    <a:lnTo>
                      <a:pt x="1047" y="523"/>
                    </a:lnTo>
                    <a:lnTo>
                      <a:pt x="1044" y="579"/>
                    </a:lnTo>
                    <a:lnTo>
                      <a:pt x="1034" y="635"/>
                    </a:lnTo>
                    <a:lnTo>
                      <a:pt x="1020" y="688"/>
                    </a:lnTo>
                    <a:lnTo>
                      <a:pt x="1001" y="738"/>
                    </a:lnTo>
                    <a:lnTo>
                      <a:pt x="975" y="787"/>
                    </a:lnTo>
                    <a:lnTo>
                      <a:pt x="945" y="832"/>
                    </a:lnTo>
                    <a:lnTo>
                      <a:pt x="911" y="873"/>
                    </a:lnTo>
                    <a:lnTo>
                      <a:pt x="874" y="911"/>
                    </a:lnTo>
                    <a:lnTo>
                      <a:pt x="833" y="945"/>
                    </a:lnTo>
                    <a:lnTo>
                      <a:pt x="787" y="974"/>
                    </a:lnTo>
                    <a:lnTo>
                      <a:pt x="739" y="1000"/>
                    </a:lnTo>
                    <a:lnTo>
                      <a:pt x="689" y="1019"/>
                    </a:lnTo>
                    <a:lnTo>
                      <a:pt x="636" y="1034"/>
                    </a:lnTo>
                    <a:lnTo>
                      <a:pt x="580" y="1043"/>
                    </a:lnTo>
                    <a:lnTo>
                      <a:pt x="524" y="1046"/>
                    </a:lnTo>
                    <a:lnTo>
                      <a:pt x="467" y="1043"/>
                    </a:lnTo>
                    <a:lnTo>
                      <a:pt x="411" y="1034"/>
                    </a:lnTo>
                    <a:lnTo>
                      <a:pt x="359" y="1019"/>
                    </a:lnTo>
                    <a:lnTo>
                      <a:pt x="308" y="1000"/>
                    </a:lnTo>
                    <a:lnTo>
                      <a:pt x="259" y="974"/>
                    </a:lnTo>
                    <a:lnTo>
                      <a:pt x="214" y="945"/>
                    </a:lnTo>
                    <a:lnTo>
                      <a:pt x="173" y="911"/>
                    </a:lnTo>
                    <a:lnTo>
                      <a:pt x="135" y="873"/>
                    </a:lnTo>
                    <a:lnTo>
                      <a:pt x="102" y="832"/>
                    </a:lnTo>
                    <a:lnTo>
                      <a:pt x="72" y="787"/>
                    </a:lnTo>
                    <a:lnTo>
                      <a:pt x="47" y="738"/>
                    </a:lnTo>
                    <a:lnTo>
                      <a:pt x="27" y="688"/>
                    </a:lnTo>
                    <a:lnTo>
                      <a:pt x="12" y="635"/>
                    </a:lnTo>
                    <a:lnTo>
                      <a:pt x="3" y="579"/>
                    </a:lnTo>
                    <a:lnTo>
                      <a:pt x="0" y="523"/>
                    </a:lnTo>
                    <a:lnTo>
                      <a:pt x="3" y="467"/>
                    </a:lnTo>
                    <a:lnTo>
                      <a:pt x="12" y="411"/>
                    </a:lnTo>
                    <a:lnTo>
                      <a:pt x="27" y="358"/>
                    </a:lnTo>
                    <a:lnTo>
                      <a:pt x="47" y="308"/>
                    </a:lnTo>
                    <a:lnTo>
                      <a:pt x="72" y="259"/>
                    </a:lnTo>
                    <a:lnTo>
                      <a:pt x="102" y="214"/>
                    </a:lnTo>
                    <a:lnTo>
                      <a:pt x="135" y="173"/>
                    </a:lnTo>
                    <a:lnTo>
                      <a:pt x="173" y="135"/>
                    </a:lnTo>
                    <a:lnTo>
                      <a:pt x="214" y="101"/>
                    </a:lnTo>
                    <a:lnTo>
                      <a:pt x="259" y="72"/>
                    </a:lnTo>
                    <a:lnTo>
                      <a:pt x="308" y="46"/>
                    </a:lnTo>
                    <a:lnTo>
                      <a:pt x="359" y="27"/>
                    </a:lnTo>
                    <a:lnTo>
                      <a:pt x="411" y="12"/>
                    </a:lnTo>
                    <a:lnTo>
                      <a:pt x="467" y="3"/>
                    </a:lnTo>
                    <a:lnTo>
                      <a:pt x="52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48" name="Group 11"/>
            <p:cNvGrpSpPr/>
            <p:nvPr/>
          </p:nvGrpSpPr>
          <p:grpSpPr>
            <a:xfrm>
              <a:off x="4527735" y="3581400"/>
              <a:ext cx="412911" cy="545918"/>
              <a:chOff x="4079875" y="1139825"/>
              <a:chExt cx="1414463" cy="1870076"/>
            </a:xfrm>
            <a:solidFill>
              <a:schemeClr val="bg1"/>
            </a:solidFill>
          </p:grpSpPr>
          <p:sp>
            <p:nvSpPr>
              <p:cNvPr id="49" name="Freeform 34"/>
              <p:cNvSpPr>
                <a:spLocks/>
              </p:cNvSpPr>
              <p:nvPr/>
            </p:nvSpPr>
            <p:spPr bwMode="auto">
              <a:xfrm>
                <a:off x="4597400" y="1663700"/>
                <a:ext cx="417513" cy="409575"/>
              </a:xfrm>
              <a:custGeom>
                <a:avLst/>
                <a:gdLst/>
                <a:ahLst/>
                <a:cxnLst>
                  <a:cxn ang="0">
                    <a:pos x="263" y="0"/>
                  </a:cxn>
                  <a:cxn ang="0">
                    <a:pos x="263" y="258"/>
                  </a:cxn>
                  <a:cxn ang="0">
                    <a:pos x="0" y="258"/>
                  </a:cxn>
                  <a:cxn ang="0">
                    <a:pos x="9" y="208"/>
                  </a:cxn>
                  <a:cxn ang="0">
                    <a:pos x="25" y="161"/>
                  </a:cxn>
                  <a:cxn ang="0">
                    <a:pos x="51" y="117"/>
                  </a:cxn>
                  <a:cxn ang="0">
                    <a:pos x="84" y="81"/>
                  </a:cxn>
                  <a:cxn ang="0">
                    <a:pos x="121" y="49"/>
                  </a:cxn>
                  <a:cxn ang="0">
                    <a:pos x="164" y="24"/>
                  </a:cxn>
                  <a:cxn ang="0">
                    <a:pos x="213" y="9"/>
                  </a:cxn>
                  <a:cxn ang="0">
                    <a:pos x="263" y="0"/>
                  </a:cxn>
                </a:cxnLst>
                <a:rect l="0" t="0" r="r" b="b"/>
                <a:pathLst>
                  <a:path w="263" h="258">
                    <a:moveTo>
                      <a:pt x="263" y="0"/>
                    </a:moveTo>
                    <a:lnTo>
                      <a:pt x="263" y="258"/>
                    </a:lnTo>
                    <a:lnTo>
                      <a:pt x="0" y="258"/>
                    </a:lnTo>
                    <a:lnTo>
                      <a:pt x="9" y="208"/>
                    </a:lnTo>
                    <a:lnTo>
                      <a:pt x="25" y="161"/>
                    </a:lnTo>
                    <a:lnTo>
                      <a:pt x="51" y="117"/>
                    </a:lnTo>
                    <a:lnTo>
                      <a:pt x="84" y="81"/>
                    </a:lnTo>
                    <a:lnTo>
                      <a:pt x="121" y="49"/>
                    </a:lnTo>
                    <a:lnTo>
                      <a:pt x="164" y="24"/>
                    </a:lnTo>
                    <a:lnTo>
                      <a:pt x="213" y="9"/>
                    </a:lnTo>
                    <a:lnTo>
                      <a:pt x="26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" name="Freeform 35"/>
              <p:cNvSpPr>
                <a:spLocks/>
              </p:cNvSpPr>
              <p:nvPr/>
            </p:nvSpPr>
            <p:spPr bwMode="auto">
              <a:xfrm>
                <a:off x="4595813" y="2128838"/>
                <a:ext cx="898525" cy="88106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66" y="0"/>
                  </a:cxn>
                  <a:cxn ang="0">
                    <a:pos x="566" y="272"/>
                  </a:cxn>
                  <a:cxn ang="0">
                    <a:pos x="561" y="324"/>
                  </a:cxn>
                  <a:cxn ang="0">
                    <a:pos x="547" y="371"/>
                  </a:cxn>
                  <a:cxn ang="0">
                    <a:pos x="527" y="416"/>
                  </a:cxn>
                  <a:cxn ang="0">
                    <a:pos x="499" y="455"/>
                  </a:cxn>
                  <a:cxn ang="0">
                    <a:pos x="465" y="488"/>
                  </a:cxn>
                  <a:cxn ang="0">
                    <a:pos x="425" y="517"/>
                  </a:cxn>
                  <a:cxn ang="0">
                    <a:pos x="381" y="538"/>
                  </a:cxn>
                  <a:cxn ang="0">
                    <a:pos x="333" y="550"/>
                  </a:cxn>
                  <a:cxn ang="0">
                    <a:pos x="283" y="555"/>
                  </a:cxn>
                  <a:cxn ang="0">
                    <a:pos x="232" y="550"/>
                  </a:cxn>
                  <a:cxn ang="0">
                    <a:pos x="184" y="538"/>
                  </a:cxn>
                  <a:cxn ang="0">
                    <a:pos x="140" y="517"/>
                  </a:cxn>
                  <a:cxn ang="0">
                    <a:pos x="100" y="488"/>
                  </a:cxn>
                  <a:cxn ang="0">
                    <a:pos x="67" y="455"/>
                  </a:cxn>
                  <a:cxn ang="0">
                    <a:pos x="38" y="416"/>
                  </a:cxn>
                  <a:cxn ang="0">
                    <a:pos x="18" y="371"/>
                  </a:cxn>
                  <a:cxn ang="0">
                    <a:pos x="5" y="324"/>
                  </a:cxn>
                  <a:cxn ang="0">
                    <a:pos x="0" y="272"/>
                  </a:cxn>
                  <a:cxn ang="0">
                    <a:pos x="0" y="0"/>
                  </a:cxn>
                </a:cxnLst>
                <a:rect l="0" t="0" r="r" b="b"/>
                <a:pathLst>
                  <a:path w="566" h="555">
                    <a:moveTo>
                      <a:pt x="0" y="0"/>
                    </a:moveTo>
                    <a:lnTo>
                      <a:pt x="566" y="0"/>
                    </a:lnTo>
                    <a:lnTo>
                      <a:pt x="566" y="272"/>
                    </a:lnTo>
                    <a:lnTo>
                      <a:pt x="561" y="324"/>
                    </a:lnTo>
                    <a:lnTo>
                      <a:pt x="547" y="371"/>
                    </a:lnTo>
                    <a:lnTo>
                      <a:pt x="527" y="416"/>
                    </a:lnTo>
                    <a:lnTo>
                      <a:pt x="499" y="455"/>
                    </a:lnTo>
                    <a:lnTo>
                      <a:pt x="465" y="488"/>
                    </a:lnTo>
                    <a:lnTo>
                      <a:pt x="425" y="517"/>
                    </a:lnTo>
                    <a:lnTo>
                      <a:pt x="381" y="538"/>
                    </a:lnTo>
                    <a:lnTo>
                      <a:pt x="333" y="550"/>
                    </a:lnTo>
                    <a:lnTo>
                      <a:pt x="283" y="555"/>
                    </a:lnTo>
                    <a:lnTo>
                      <a:pt x="232" y="550"/>
                    </a:lnTo>
                    <a:lnTo>
                      <a:pt x="184" y="538"/>
                    </a:lnTo>
                    <a:lnTo>
                      <a:pt x="140" y="517"/>
                    </a:lnTo>
                    <a:lnTo>
                      <a:pt x="100" y="488"/>
                    </a:lnTo>
                    <a:lnTo>
                      <a:pt x="67" y="455"/>
                    </a:lnTo>
                    <a:lnTo>
                      <a:pt x="38" y="416"/>
                    </a:lnTo>
                    <a:lnTo>
                      <a:pt x="18" y="371"/>
                    </a:lnTo>
                    <a:lnTo>
                      <a:pt x="5" y="324"/>
                    </a:lnTo>
                    <a:lnTo>
                      <a:pt x="0" y="27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" name="Freeform 36"/>
              <p:cNvSpPr>
                <a:spLocks/>
              </p:cNvSpPr>
              <p:nvPr/>
            </p:nvSpPr>
            <p:spPr bwMode="auto">
              <a:xfrm>
                <a:off x="5073650" y="1663700"/>
                <a:ext cx="417513" cy="40957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0" y="9"/>
                  </a:cxn>
                  <a:cxn ang="0">
                    <a:pos x="99" y="24"/>
                  </a:cxn>
                  <a:cxn ang="0">
                    <a:pos x="141" y="49"/>
                  </a:cxn>
                  <a:cxn ang="0">
                    <a:pos x="179" y="81"/>
                  </a:cxn>
                  <a:cxn ang="0">
                    <a:pos x="211" y="117"/>
                  </a:cxn>
                  <a:cxn ang="0">
                    <a:pos x="236" y="161"/>
                  </a:cxn>
                  <a:cxn ang="0">
                    <a:pos x="255" y="208"/>
                  </a:cxn>
                  <a:cxn ang="0">
                    <a:pos x="263" y="258"/>
                  </a:cxn>
                  <a:cxn ang="0">
                    <a:pos x="0" y="258"/>
                  </a:cxn>
                  <a:cxn ang="0">
                    <a:pos x="0" y="0"/>
                  </a:cxn>
                </a:cxnLst>
                <a:rect l="0" t="0" r="r" b="b"/>
                <a:pathLst>
                  <a:path w="263" h="258">
                    <a:moveTo>
                      <a:pt x="0" y="0"/>
                    </a:moveTo>
                    <a:lnTo>
                      <a:pt x="50" y="9"/>
                    </a:lnTo>
                    <a:lnTo>
                      <a:pt x="99" y="24"/>
                    </a:lnTo>
                    <a:lnTo>
                      <a:pt x="141" y="49"/>
                    </a:lnTo>
                    <a:lnTo>
                      <a:pt x="179" y="81"/>
                    </a:lnTo>
                    <a:lnTo>
                      <a:pt x="211" y="117"/>
                    </a:lnTo>
                    <a:lnTo>
                      <a:pt x="236" y="161"/>
                    </a:lnTo>
                    <a:lnTo>
                      <a:pt x="255" y="208"/>
                    </a:lnTo>
                    <a:lnTo>
                      <a:pt x="263" y="258"/>
                    </a:lnTo>
                    <a:lnTo>
                      <a:pt x="0" y="258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" name="Freeform 37"/>
              <p:cNvSpPr>
                <a:spLocks/>
              </p:cNvSpPr>
              <p:nvPr/>
            </p:nvSpPr>
            <p:spPr bwMode="auto">
              <a:xfrm>
                <a:off x="4079875" y="1139825"/>
                <a:ext cx="990600" cy="928688"/>
              </a:xfrm>
              <a:custGeom>
                <a:avLst/>
                <a:gdLst/>
                <a:ahLst/>
                <a:cxnLst>
                  <a:cxn ang="0">
                    <a:pos x="330" y="0"/>
                  </a:cxn>
                  <a:cxn ang="0">
                    <a:pos x="378" y="2"/>
                  </a:cxn>
                  <a:cxn ang="0">
                    <a:pos x="423" y="12"/>
                  </a:cxn>
                  <a:cxn ang="0">
                    <a:pos x="469" y="30"/>
                  </a:cxn>
                  <a:cxn ang="0">
                    <a:pos x="509" y="55"/>
                  </a:cxn>
                  <a:cxn ang="0">
                    <a:pos x="546" y="89"/>
                  </a:cxn>
                  <a:cxn ang="0">
                    <a:pos x="574" y="124"/>
                  </a:cxn>
                  <a:cxn ang="0">
                    <a:pos x="596" y="164"/>
                  </a:cxn>
                  <a:cxn ang="0">
                    <a:pos x="613" y="204"/>
                  </a:cxn>
                  <a:cxn ang="0">
                    <a:pos x="621" y="248"/>
                  </a:cxn>
                  <a:cxn ang="0">
                    <a:pos x="624" y="292"/>
                  </a:cxn>
                  <a:cxn ang="0">
                    <a:pos x="589" y="292"/>
                  </a:cxn>
                  <a:cxn ang="0">
                    <a:pos x="586" y="243"/>
                  </a:cxn>
                  <a:cxn ang="0">
                    <a:pos x="572" y="196"/>
                  </a:cxn>
                  <a:cxn ang="0">
                    <a:pos x="551" y="153"/>
                  </a:cxn>
                  <a:cxn ang="0">
                    <a:pos x="521" y="114"/>
                  </a:cxn>
                  <a:cxn ang="0">
                    <a:pos x="489" y="85"/>
                  </a:cxn>
                  <a:cxn ang="0">
                    <a:pos x="452" y="62"/>
                  </a:cxn>
                  <a:cxn ang="0">
                    <a:pos x="413" y="45"/>
                  </a:cxn>
                  <a:cxn ang="0">
                    <a:pos x="375" y="37"/>
                  </a:cxn>
                  <a:cxn ang="0">
                    <a:pos x="333" y="35"/>
                  </a:cxn>
                  <a:cxn ang="0">
                    <a:pos x="289" y="42"/>
                  </a:cxn>
                  <a:cxn ang="0">
                    <a:pos x="253" y="54"/>
                  </a:cxn>
                  <a:cxn ang="0">
                    <a:pos x="217" y="72"/>
                  </a:cxn>
                  <a:cxn ang="0">
                    <a:pos x="189" y="96"/>
                  </a:cxn>
                  <a:cxn ang="0">
                    <a:pos x="162" y="124"/>
                  </a:cxn>
                  <a:cxn ang="0">
                    <a:pos x="142" y="156"/>
                  </a:cxn>
                  <a:cxn ang="0">
                    <a:pos x="124" y="189"/>
                  </a:cxn>
                  <a:cxn ang="0">
                    <a:pos x="110" y="225"/>
                  </a:cxn>
                  <a:cxn ang="0">
                    <a:pos x="100" y="261"/>
                  </a:cxn>
                  <a:cxn ang="0">
                    <a:pos x="94" y="298"/>
                  </a:cxn>
                  <a:cxn ang="0">
                    <a:pos x="90" y="332"/>
                  </a:cxn>
                  <a:cxn ang="0">
                    <a:pos x="88" y="370"/>
                  </a:cxn>
                  <a:cxn ang="0">
                    <a:pos x="87" y="402"/>
                  </a:cxn>
                  <a:cxn ang="0">
                    <a:pos x="85" y="436"/>
                  </a:cxn>
                  <a:cxn ang="0">
                    <a:pos x="82" y="468"/>
                  </a:cxn>
                  <a:cxn ang="0">
                    <a:pos x="75" y="498"/>
                  </a:cxn>
                  <a:cxn ang="0">
                    <a:pos x="67" y="526"/>
                  </a:cxn>
                  <a:cxn ang="0">
                    <a:pos x="53" y="551"/>
                  </a:cxn>
                  <a:cxn ang="0">
                    <a:pos x="35" y="573"/>
                  </a:cxn>
                  <a:cxn ang="0">
                    <a:pos x="27" y="578"/>
                  </a:cxn>
                  <a:cxn ang="0">
                    <a:pos x="20" y="585"/>
                  </a:cxn>
                  <a:cxn ang="0">
                    <a:pos x="0" y="555"/>
                  </a:cxn>
                  <a:cxn ang="0">
                    <a:pos x="5" y="553"/>
                  </a:cxn>
                  <a:cxn ang="0">
                    <a:pos x="11" y="546"/>
                  </a:cxn>
                  <a:cxn ang="0">
                    <a:pos x="27" y="526"/>
                  </a:cxn>
                  <a:cxn ang="0">
                    <a:pos x="38" y="499"/>
                  </a:cxn>
                  <a:cxn ang="0">
                    <a:pos x="45" y="469"/>
                  </a:cxn>
                  <a:cxn ang="0">
                    <a:pos x="50" y="437"/>
                  </a:cxn>
                  <a:cxn ang="0">
                    <a:pos x="53" y="370"/>
                  </a:cxn>
                  <a:cxn ang="0">
                    <a:pos x="55" y="328"/>
                  </a:cxn>
                  <a:cxn ang="0">
                    <a:pos x="58" y="293"/>
                  </a:cxn>
                  <a:cxn ang="0">
                    <a:pos x="65" y="256"/>
                  </a:cxn>
                  <a:cxn ang="0">
                    <a:pos x="75" y="220"/>
                  </a:cxn>
                  <a:cxn ang="0">
                    <a:pos x="88" y="183"/>
                  </a:cxn>
                  <a:cxn ang="0">
                    <a:pos x="105" y="147"/>
                  </a:cxn>
                  <a:cxn ang="0">
                    <a:pos x="125" y="116"/>
                  </a:cxn>
                  <a:cxn ang="0">
                    <a:pos x="149" y="85"/>
                  </a:cxn>
                  <a:cxn ang="0">
                    <a:pos x="177" y="59"/>
                  </a:cxn>
                  <a:cxn ang="0">
                    <a:pos x="209" y="35"/>
                  </a:cxn>
                  <a:cxn ang="0">
                    <a:pos x="246" y="18"/>
                  </a:cxn>
                  <a:cxn ang="0">
                    <a:pos x="284" y="7"/>
                  </a:cxn>
                  <a:cxn ang="0">
                    <a:pos x="330" y="0"/>
                  </a:cxn>
                </a:cxnLst>
                <a:rect l="0" t="0" r="r" b="b"/>
                <a:pathLst>
                  <a:path w="624" h="585">
                    <a:moveTo>
                      <a:pt x="330" y="0"/>
                    </a:moveTo>
                    <a:lnTo>
                      <a:pt x="378" y="2"/>
                    </a:lnTo>
                    <a:lnTo>
                      <a:pt x="423" y="12"/>
                    </a:lnTo>
                    <a:lnTo>
                      <a:pt x="469" y="30"/>
                    </a:lnTo>
                    <a:lnTo>
                      <a:pt x="509" y="55"/>
                    </a:lnTo>
                    <a:lnTo>
                      <a:pt x="546" y="89"/>
                    </a:lnTo>
                    <a:lnTo>
                      <a:pt x="574" y="124"/>
                    </a:lnTo>
                    <a:lnTo>
                      <a:pt x="596" y="164"/>
                    </a:lnTo>
                    <a:lnTo>
                      <a:pt x="613" y="204"/>
                    </a:lnTo>
                    <a:lnTo>
                      <a:pt x="621" y="248"/>
                    </a:lnTo>
                    <a:lnTo>
                      <a:pt x="624" y="292"/>
                    </a:lnTo>
                    <a:lnTo>
                      <a:pt x="589" y="292"/>
                    </a:lnTo>
                    <a:lnTo>
                      <a:pt x="586" y="243"/>
                    </a:lnTo>
                    <a:lnTo>
                      <a:pt x="572" y="196"/>
                    </a:lnTo>
                    <a:lnTo>
                      <a:pt x="551" y="153"/>
                    </a:lnTo>
                    <a:lnTo>
                      <a:pt x="521" y="114"/>
                    </a:lnTo>
                    <a:lnTo>
                      <a:pt x="489" y="85"/>
                    </a:lnTo>
                    <a:lnTo>
                      <a:pt x="452" y="62"/>
                    </a:lnTo>
                    <a:lnTo>
                      <a:pt x="413" y="45"/>
                    </a:lnTo>
                    <a:lnTo>
                      <a:pt x="375" y="37"/>
                    </a:lnTo>
                    <a:lnTo>
                      <a:pt x="333" y="35"/>
                    </a:lnTo>
                    <a:lnTo>
                      <a:pt x="289" y="42"/>
                    </a:lnTo>
                    <a:lnTo>
                      <a:pt x="253" y="54"/>
                    </a:lnTo>
                    <a:lnTo>
                      <a:pt x="217" y="72"/>
                    </a:lnTo>
                    <a:lnTo>
                      <a:pt x="189" y="96"/>
                    </a:lnTo>
                    <a:lnTo>
                      <a:pt x="162" y="124"/>
                    </a:lnTo>
                    <a:lnTo>
                      <a:pt x="142" y="156"/>
                    </a:lnTo>
                    <a:lnTo>
                      <a:pt x="124" y="189"/>
                    </a:lnTo>
                    <a:lnTo>
                      <a:pt x="110" y="225"/>
                    </a:lnTo>
                    <a:lnTo>
                      <a:pt x="100" y="261"/>
                    </a:lnTo>
                    <a:lnTo>
                      <a:pt x="94" y="298"/>
                    </a:lnTo>
                    <a:lnTo>
                      <a:pt x="90" y="332"/>
                    </a:lnTo>
                    <a:lnTo>
                      <a:pt x="88" y="370"/>
                    </a:lnTo>
                    <a:lnTo>
                      <a:pt x="87" y="402"/>
                    </a:lnTo>
                    <a:lnTo>
                      <a:pt x="85" y="436"/>
                    </a:lnTo>
                    <a:lnTo>
                      <a:pt x="82" y="468"/>
                    </a:lnTo>
                    <a:lnTo>
                      <a:pt x="75" y="498"/>
                    </a:lnTo>
                    <a:lnTo>
                      <a:pt x="67" y="526"/>
                    </a:lnTo>
                    <a:lnTo>
                      <a:pt x="53" y="551"/>
                    </a:lnTo>
                    <a:lnTo>
                      <a:pt x="35" y="573"/>
                    </a:lnTo>
                    <a:lnTo>
                      <a:pt x="27" y="578"/>
                    </a:lnTo>
                    <a:lnTo>
                      <a:pt x="20" y="585"/>
                    </a:lnTo>
                    <a:lnTo>
                      <a:pt x="0" y="555"/>
                    </a:lnTo>
                    <a:lnTo>
                      <a:pt x="5" y="553"/>
                    </a:lnTo>
                    <a:lnTo>
                      <a:pt x="11" y="546"/>
                    </a:lnTo>
                    <a:lnTo>
                      <a:pt x="27" y="526"/>
                    </a:lnTo>
                    <a:lnTo>
                      <a:pt x="38" y="499"/>
                    </a:lnTo>
                    <a:lnTo>
                      <a:pt x="45" y="469"/>
                    </a:lnTo>
                    <a:lnTo>
                      <a:pt x="50" y="437"/>
                    </a:lnTo>
                    <a:lnTo>
                      <a:pt x="53" y="370"/>
                    </a:lnTo>
                    <a:lnTo>
                      <a:pt x="55" y="328"/>
                    </a:lnTo>
                    <a:lnTo>
                      <a:pt x="58" y="293"/>
                    </a:lnTo>
                    <a:lnTo>
                      <a:pt x="65" y="256"/>
                    </a:lnTo>
                    <a:lnTo>
                      <a:pt x="75" y="220"/>
                    </a:lnTo>
                    <a:lnTo>
                      <a:pt x="88" y="183"/>
                    </a:lnTo>
                    <a:lnTo>
                      <a:pt x="105" y="147"/>
                    </a:lnTo>
                    <a:lnTo>
                      <a:pt x="125" y="116"/>
                    </a:lnTo>
                    <a:lnTo>
                      <a:pt x="149" y="85"/>
                    </a:lnTo>
                    <a:lnTo>
                      <a:pt x="177" y="59"/>
                    </a:lnTo>
                    <a:lnTo>
                      <a:pt x="209" y="35"/>
                    </a:lnTo>
                    <a:lnTo>
                      <a:pt x="246" y="18"/>
                    </a:lnTo>
                    <a:lnTo>
                      <a:pt x="284" y="7"/>
                    </a:lnTo>
                    <a:lnTo>
                      <a:pt x="33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53" name="Freeform 17"/>
            <p:cNvSpPr>
              <a:spLocks/>
            </p:cNvSpPr>
            <p:nvPr/>
          </p:nvSpPr>
          <p:spPr bwMode="auto">
            <a:xfrm>
              <a:off x="5790130" y="2380130"/>
              <a:ext cx="323044" cy="625926"/>
            </a:xfrm>
            <a:custGeom>
              <a:avLst/>
              <a:gdLst/>
              <a:ahLst/>
              <a:cxnLst>
                <a:cxn ang="0">
                  <a:pos x="668" y="0"/>
                </a:cxn>
                <a:cxn ang="0">
                  <a:pos x="470" y="630"/>
                </a:cxn>
                <a:cxn ang="0">
                  <a:pos x="673" y="630"/>
                </a:cxn>
                <a:cxn ang="0">
                  <a:pos x="0" y="1304"/>
                </a:cxn>
                <a:cxn ang="0">
                  <a:pos x="229" y="641"/>
                </a:cxn>
                <a:cxn ang="0">
                  <a:pos x="11" y="641"/>
                </a:cxn>
                <a:cxn ang="0">
                  <a:pos x="668" y="0"/>
                </a:cxn>
              </a:cxnLst>
              <a:rect l="0" t="0" r="r" b="b"/>
              <a:pathLst>
                <a:path w="673" h="1304">
                  <a:moveTo>
                    <a:pt x="668" y="0"/>
                  </a:moveTo>
                  <a:lnTo>
                    <a:pt x="470" y="630"/>
                  </a:lnTo>
                  <a:lnTo>
                    <a:pt x="673" y="630"/>
                  </a:lnTo>
                  <a:lnTo>
                    <a:pt x="0" y="1304"/>
                  </a:lnTo>
                  <a:lnTo>
                    <a:pt x="229" y="641"/>
                  </a:lnTo>
                  <a:lnTo>
                    <a:pt x="11" y="641"/>
                  </a:lnTo>
                  <a:lnTo>
                    <a:pt x="668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54" name="Group 21"/>
            <p:cNvGrpSpPr/>
            <p:nvPr/>
          </p:nvGrpSpPr>
          <p:grpSpPr>
            <a:xfrm>
              <a:off x="6993029" y="3478306"/>
              <a:ext cx="462205" cy="462733"/>
              <a:chOff x="1708150" y="3894138"/>
              <a:chExt cx="1384300" cy="1385887"/>
            </a:xfrm>
            <a:solidFill>
              <a:schemeClr val="bg1"/>
            </a:solidFill>
          </p:grpSpPr>
          <p:sp>
            <p:nvSpPr>
              <p:cNvPr id="55" name="Freeform 6"/>
              <p:cNvSpPr>
                <a:spLocks/>
              </p:cNvSpPr>
              <p:nvPr/>
            </p:nvSpPr>
            <p:spPr bwMode="auto">
              <a:xfrm>
                <a:off x="1708150" y="3894138"/>
                <a:ext cx="661988" cy="661988"/>
              </a:xfrm>
              <a:custGeom>
                <a:avLst/>
                <a:gdLst/>
                <a:ahLst/>
                <a:cxnLst>
                  <a:cxn ang="0">
                    <a:pos x="417" y="0"/>
                  </a:cxn>
                  <a:cxn ang="0">
                    <a:pos x="417" y="417"/>
                  </a:cxn>
                  <a:cxn ang="0">
                    <a:pos x="0" y="417"/>
                  </a:cxn>
                  <a:cxn ang="0">
                    <a:pos x="8" y="350"/>
                  </a:cxn>
                  <a:cxn ang="0">
                    <a:pos x="25" y="288"/>
                  </a:cxn>
                  <a:cxn ang="0">
                    <a:pos x="52" y="229"/>
                  </a:cxn>
                  <a:cxn ang="0">
                    <a:pos x="85" y="175"/>
                  </a:cxn>
                  <a:cxn ang="0">
                    <a:pos x="127" y="127"/>
                  </a:cxn>
                  <a:cxn ang="0">
                    <a:pos x="176" y="85"/>
                  </a:cxn>
                  <a:cxn ang="0">
                    <a:pos x="229" y="51"/>
                  </a:cxn>
                  <a:cxn ang="0">
                    <a:pos x="288" y="25"/>
                  </a:cxn>
                  <a:cxn ang="0">
                    <a:pos x="350" y="8"/>
                  </a:cxn>
                  <a:cxn ang="0">
                    <a:pos x="417" y="0"/>
                  </a:cxn>
                </a:cxnLst>
                <a:rect l="0" t="0" r="r" b="b"/>
                <a:pathLst>
                  <a:path w="417" h="417">
                    <a:moveTo>
                      <a:pt x="417" y="0"/>
                    </a:moveTo>
                    <a:lnTo>
                      <a:pt x="417" y="417"/>
                    </a:lnTo>
                    <a:lnTo>
                      <a:pt x="0" y="417"/>
                    </a:lnTo>
                    <a:lnTo>
                      <a:pt x="8" y="350"/>
                    </a:lnTo>
                    <a:lnTo>
                      <a:pt x="25" y="288"/>
                    </a:lnTo>
                    <a:lnTo>
                      <a:pt x="52" y="229"/>
                    </a:lnTo>
                    <a:lnTo>
                      <a:pt x="85" y="175"/>
                    </a:lnTo>
                    <a:lnTo>
                      <a:pt x="127" y="127"/>
                    </a:lnTo>
                    <a:lnTo>
                      <a:pt x="176" y="85"/>
                    </a:lnTo>
                    <a:lnTo>
                      <a:pt x="229" y="51"/>
                    </a:lnTo>
                    <a:lnTo>
                      <a:pt x="288" y="25"/>
                    </a:lnTo>
                    <a:lnTo>
                      <a:pt x="350" y="8"/>
                    </a:lnTo>
                    <a:lnTo>
                      <a:pt x="417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" name="Freeform 7"/>
              <p:cNvSpPr>
                <a:spLocks/>
              </p:cNvSpPr>
              <p:nvPr/>
            </p:nvSpPr>
            <p:spPr bwMode="auto">
              <a:xfrm>
                <a:off x="1708150" y="4616450"/>
                <a:ext cx="661988" cy="66357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17" y="0"/>
                  </a:cxn>
                  <a:cxn ang="0">
                    <a:pos x="417" y="418"/>
                  </a:cxn>
                  <a:cxn ang="0">
                    <a:pos x="350" y="409"/>
                  </a:cxn>
                  <a:cxn ang="0">
                    <a:pos x="288" y="393"/>
                  </a:cxn>
                  <a:cxn ang="0">
                    <a:pos x="229" y="366"/>
                  </a:cxn>
                  <a:cxn ang="0">
                    <a:pos x="176" y="332"/>
                  </a:cxn>
                  <a:cxn ang="0">
                    <a:pos x="127" y="290"/>
                  </a:cxn>
                  <a:cxn ang="0">
                    <a:pos x="85" y="242"/>
                  </a:cxn>
                  <a:cxn ang="0">
                    <a:pos x="52" y="188"/>
                  </a:cxn>
                  <a:cxn ang="0">
                    <a:pos x="25" y="129"/>
                  </a:cxn>
                  <a:cxn ang="0">
                    <a:pos x="8" y="67"/>
                  </a:cxn>
                  <a:cxn ang="0">
                    <a:pos x="0" y="0"/>
                  </a:cxn>
                </a:cxnLst>
                <a:rect l="0" t="0" r="r" b="b"/>
                <a:pathLst>
                  <a:path w="417" h="418">
                    <a:moveTo>
                      <a:pt x="0" y="0"/>
                    </a:moveTo>
                    <a:lnTo>
                      <a:pt x="417" y="0"/>
                    </a:lnTo>
                    <a:lnTo>
                      <a:pt x="417" y="418"/>
                    </a:lnTo>
                    <a:lnTo>
                      <a:pt x="350" y="409"/>
                    </a:lnTo>
                    <a:lnTo>
                      <a:pt x="288" y="393"/>
                    </a:lnTo>
                    <a:lnTo>
                      <a:pt x="229" y="366"/>
                    </a:lnTo>
                    <a:lnTo>
                      <a:pt x="176" y="332"/>
                    </a:lnTo>
                    <a:lnTo>
                      <a:pt x="127" y="290"/>
                    </a:lnTo>
                    <a:lnTo>
                      <a:pt x="85" y="242"/>
                    </a:lnTo>
                    <a:lnTo>
                      <a:pt x="52" y="188"/>
                    </a:lnTo>
                    <a:lnTo>
                      <a:pt x="25" y="129"/>
                    </a:lnTo>
                    <a:lnTo>
                      <a:pt x="8" y="6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" name="Freeform 8"/>
              <p:cNvSpPr>
                <a:spLocks/>
              </p:cNvSpPr>
              <p:nvPr/>
            </p:nvSpPr>
            <p:spPr bwMode="auto">
              <a:xfrm>
                <a:off x="2430463" y="4648200"/>
                <a:ext cx="447675" cy="63182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82" y="277"/>
                  </a:cxn>
                  <a:cxn ang="0">
                    <a:pos x="235" y="316"/>
                  </a:cxn>
                  <a:cxn ang="0">
                    <a:pos x="183" y="349"/>
                  </a:cxn>
                  <a:cxn ang="0">
                    <a:pos x="126" y="373"/>
                  </a:cxn>
                  <a:cxn ang="0">
                    <a:pos x="64" y="389"/>
                  </a:cxn>
                  <a:cxn ang="0">
                    <a:pos x="0" y="398"/>
                  </a:cxn>
                  <a:cxn ang="0">
                    <a:pos x="0" y="0"/>
                  </a:cxn>
                </a:cxnLst>
                <a:rect l="0" t="0" r="r" b="b"/>
                <a:pathLst>
                  <a:path w="282" h="398">
                    <a:moveTo>
                      <a:pt x="0" y="0"/>
                    </a:moveTo>
                    <a:lnTo>
                      <a:pt x="282" y="277"/>
                    </a:lnTo>
                    <a:lnTo>
                      <a:pt x="235" y="316"/>
                    </a:lnTo>
                    <a:lnTo>
                      <a:pt x="183" y="349"/>
                    </a:lnTo>
                    <a:lnTo>
                      <a:pt x="126" y="373"/>
                    </a:lnTo>
                    <a:lnTo>
                      <a:pt x="64" y="389"/>
                    </a:lnTo>
                    <a:lnTo>
                      <a:pt x="0" y="398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" name="Freeform 9"/>
              <p:cNvSpPr>
                <a:spLocks/>
              </p:cNvSpPr>
              <p:nvPr/>
            </p:nvSpPr>
            <p:spPr bwMode="auto">
              <a:xfrm>
                <a:off x="2430463" y="4127500"/>
                <a:ext cx="550863" cy="460375"/>
              </a:xfrm>
              <a:custGeom>
                <a:avLst/>
                <a:gdLst/>
                <a:ahLst/>
                <a:cxnLst>
                  <a:cxn ang="0">
                    <a:pos x="309" y="0"/>
                  </a:cxn>
                  <a:cxn ang="0">
                    <a:pos x="329" y="25"/>
                  </a:cxn>
                  <a:cxn ang="0">
                    <a:pos x="347" y="52"/>
                  </a:cxn>
                  <a:cxn ang="0">
                    <a:pos x="17" y="290"/>
                  </a:cxn>
                  <a:cxn ang="0">
                    <a:pos x="0" y="275"/>
                  </a:cxn>
                  <a:cxn ang="0">
                    <a:pos x="0" y="223"/>
                  </a:cxn>
                  <a:cxn ang="0">
                    <a:pos x="309" y="0"/>
                  </a:cxn>
                </a:cxnLst>
                <a:rect l="0" t="0" r="r" b="b"/>
                <a:pathLst>
                  <a:path w="347" h="290">
                    <a:moveTo>
                      <a:pt x="309" y="0"/>
                    </a:moveTo>
                    <a:lnTo>
                      <a:pt x="329" y="25"/>
                    </a:lnTo>
                    <a:lnTo>
                      <a:pt x="347" y="52"/>
                    </a:lnTo>
                    <a:lnTo>
                      <a:pt x="17" y="290"/>
                    </a:lnTo>
                    <a:lnTo>
                      <a:pt x="0" y="275"/>
                    </a:lnTo>
                    <a:lnTo>
                      <a:pt x="0" y="223"/>
                    </a:lnTo>
                    <a:lnTo>
                      <a:pt x="309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" name="Freeform 10"/>
              <p:cNvSpPr>
                <a:spLocks/>
              </p:cNvSpPr>
              <p:nvPr/>
            </p:nvSpPr>
            <p:spPr bwMode="auto">
              <a:xfrm>
                <a:off x="2619375" y="4419600"/>
                <a:ext cx="471488" cy="401638"/>
              </a:xfrm>
              <a:custGeom>
                <a:avLst/>
                <a:gdLst/>
                <a:ahLst/>
                <a:cxnLst>
                  <a:cxn ang="0">
                    <a:pos x="285" y="0"/>
                  </a:cxn>
                  <a:cxn ang="0">
                    <a:pos x="293" y="36"/>
                  </a:cxn>
                  <a:cxn ang="0">
                    <a:pos x="297" y="72"/>
                  </a:cxn>
                  <a:cxn ang="0">
                    <a:pos x="47" y="253"/>
                  </a:cxn>
                  <a:cxn ang="0">
                    <a:pos x="0" y="206"/>
                  </a:cxn>
                  <a:cxn ang="0">
                    <a:pos x="285" y="0"/>
                  </a:cxn>
                </a:cxnLst>
                <a:rect l="0" t="0" r="r" b="b"/>
                <a:pathLst>
                  <a:path w="297" h="253">
                    <a:moveTo>
                      <a:pt x="285" y="0"/>
                    </a:moveTo>
                    <a:lnTo>
                      <a:pt x="293" y="36"/>
                    </a:lnTo>
                    <a:lnTo>
                      <a:pt x="297" y="72"/>
                    </a:lnTo>
                    <a:lnTo>
                      <a:pt x="47" y="253"/>
                    </a:lnTo>
                    <a:lnTo>
                      <a:pt x="0" y="206"/>
                    </a:lnTo>
                    <a:lnTo>
                      <a:pt x="285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" name="Freeform 11"/>
              <p:cNvSpPr>
                <a:spLocks/>
              </p:cNvSpPr>
              <p:nvPr/>
            </p:nvSpPr>
            <p:spPr bwMode="auto">
              <a:xfrm>
                <a:off x="2430463" y="3894138"/>
                <a:ext cx="125413" cy="10795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1" y="3"/>
                  </a:cxn>
                  <a:cxn ang="0">
                    <a:pos x="79" y="10"/>
                  </a:cxn>
                  <a:cxn ang="0">
                    <a:pos x="0" y="68"/>
                  </a:cxn>
                  <a:cxn ang="0">
                    <a:pos x="0" y="0"/>
                  </a:cxn>
                </a:cxnLst>
                <a:rect l="0" t="0" r="r" b="b"/>
                <a:pathLst>
                  <a:path w="79" h="68">
                    <a:moveTo>
                      <a:pt x="0" y="0"/>
                    </a:moveTo>
                    <a:lnTo>
                      <a:pt x="41" y="3"/>
                    </a:lnTo>
                    <a:lnTo>
                      <a:pt x="79" y="10"/>
                    </a:lnTo>
                    <a:lnTo>
                      <a:pt x="0" y="68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" name="Freeform 12"/>
              <p:cNvSpPr>
                <a:spLocks/>
              </p:cNvSpPr>
              <p:nvPr/>
            </p:nvSpPr>
            <p:spPr bwMode="auto">
              <a:xfrm>
                <a:off x="2430463" y="3933825"/>
                <a:ext cx="309563" cy="268288"/>
              </a:xfrm>
              <a:custGeom>
                <a:avLst/>
                <a:gdLst/>
                <a:ahLst/>
                <a:cxnLst>
                  <a:cxn ang="0">
                    <a:pos x="126" y="0"/>
                  </a:cxn>
                  <a:cxn ang="0">
                    <a:pos x="161" y="13"/>
                  </a:cxn>
                  <a:cxn ang="0">
                    <a:pos x="195" y="30"/>
                  </a:cxn>
                  <a:cxn ang="0">
                    <a:pos x="0" y="169"/>
                  </a:cxn>
                  <a:cxn ang="0">
                    <a:pos x="0" y="90"/>
                  </a:cxn>
                  <a:cxn ang="0">
                    <a:pos x="126" y="0"/>
                  </a:cxn>
                </a:cxnLst>
                <a:rect l="0" t="0" r="r" b="b"/>
                <a:pathLst>
                  <a:path w="195" h="169">
                    <a:moveTo>
                      <a:pt x="126" y="0"/>
                    </a:moveTo>
                    <a:lnTo>
                      <a:pt x="161" y="13"/>
                    </a:lnTo>
                    <a:lnTo>
                      <a:pt x="195" y="30"/>
                    </a:lnTo>
                    <a:lnTo>
                      <a:pt x="0" y="169"/>
                    </a:lnTo>
                    <a:lnTo>
                      <a:pt x="0" y="90"/>
                    </a:lnTo>
                    <a:lnTo>
                      <a:pt x="12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" name="Freeform 13"/>
              <p:cNvSpPr>
                <a:spLocks/>
              </p:cNvSpPr>
              <p:nvPr/>
            </p:nvSpPr>
            <p:spPr bwMode="auto">
              <a:xfrm>
                <a:off x="2430463" y="4016375"/>
                <a:ext cx="447675" cy="387350"/>
              </a:xfrm>
              <a:custGeom>
                <a:avLst/>
                <a:gdLst/>
                <a:ahLst/>
                <a:cxnLst>
                  <a:cxn ang="0">
                    <a:pos x="230" y="0"/>
                  </a:cxn>
                  <a:cxn ang="0">
                    <a:pos x="282" y="42"/>
                  </a:cxn>
                  <a:cxn ang="0">
                    <a:pos x="0" y="244"/>
                  </a:cxn>
                  <a:cxn ang="0">
                    <a:pos x="0" y="166"/>
                  </a:cxn>
                  <a:cxn ang="0">
                    <a:pos x="230" y="0"/>
                  </a:cxn>
                </a:cxnLst>
                <a:rect l="0" t="0" r="r" b="b"/>
                <a:pathLst>
                  <a:path w="282" h="244">
                    <a:moveTo>
                      <a:pt x="230" y="0"/>
                    </a:moveTo>
                    <a:lnTo>
                      <a:pt x="282" y="42"/>
                    </a:lnTo>
                    <a:lnTo>
                      <a:pt x="0" y="244"/>
                    </a:lnTo>
                    <a:lnTo>
                      <a:pt x="0" y="166"/>
                    </a:lnTo>
                    <a:lnTo>
                      <a:pt x="23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" name="Freeform 14"/>
              <p:cNvSpPr>
                <a:spLocks/>
              </p:cNvSpPr>
              <p:nvPr/>
            </p:nvSpPr>
            <p:spPr bwMode="auto">
              <a:xfrm>
                <a:off x="2500313" y="4262438"/>
                <a:ext cx="555625" cy="442913"/>
              </a:xfrm>
              <a:custGeom>
                <a:avLst/>
                <a:gdLst/>
                <a:ahLst/>
                <a:cxnLst>
                  <a:cxn ang="0">
                    <a:pos x="323" y="0"/>
                  </a:cxn>
                  <a:cxn ang="0">
                    <a:pos x="337" y="29"/>
                  </a:cxn>
                  <a:cxn ang="0">
                    <a:pos x="350" y="61"/>
                  </a:cxn>
                  <a:cxn ang="0">
                    <a:pos x="47" y="279"/>
                  </a:cxn>
                  <a:cxn ang="0">
                    <a:pos x="0" y="233"/>
                  </a:cxn>
                  <a:cxn ang="0">
                    <a:pos x="323" y="0"/>
                  </a:cxn>
                </a:cxnLst>
                <a:rect l="0" t="0" r="r" b="b"/>
                <a:pathLst>
                  <a:path w="350" h="279">
                    <a:moveTo>
                      <a:pt x="323" y="0"/>
                    </a:moveTo>
                    <a:lnTo>
                      <a:pt x="337" y="29"/>
                    </a:lnTo>
                    <a:lnTo>
                      <a:pt x="350" y="61"/>
                    </a:lnTo>
                    <a:lnTo>
                      <a:pt x="47" y="279"/>
                    </a:lnTo>
                    <a:lnTo>
                      <a:pt x="0" y="233"/>
                    </a:lnTo>
                    <a:lnTo>
                      <a:pt x="32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" name="Freeform 15"/>
              <p:cNvSpPr>
                <a:spLocks/>
              </p:cNvSpPr>
              <p:nvPr/>
            </p:nvSpPr>
            <p:spPr bwMode="auto">
              <a:xfrm>
                <a:off x="2855913" y="4845050"/>
                <a:ext cx="187325" cy="196850"/>
              </a:xfrm>
              <a:custGeom>
                <a:avLst/>
                <a:gdLst/>
                <a:ahLst/>
                <a:cxnLst>
                  <a:cxn ang="0">
                    <a:pos x="118" y="0"/>
                  </a:cxn>
                  <a:cxn ang="0">
                    <a:pos x="96" y="44"/>
                  </a:cxn>
                  <a:cxn ang="0">
                    <a:pos x="71" y="86"/>
                  </a:cxn>
                  <a:cxn ang="0">
                    <a:pos x="41" y="124"/>
                  </a:cxn>
                  <a:cxn ang="0">
                    <a:pos x="0" y="86"/>
                  </a:cxn>
                  <a:cxn ang="0">
                    <a:pos x="118" y="0"/>
                  </a:cxn>
                </a:cxnLst>
                <a:rect l="0" t="0" r="r" b="b"/>
                <a:pathLst>
                  <a:path w="118" h="124">
                    <a:moveTo>
                      <a:pt x="118" y="0"/>
                    </a:moveTo>
                    <a:lnTo>
                      <a:pt x="96" y="44"/>
                    </a:lnTo>
                    <a:lnTo>
                      <a:pt x="71" y="86"/>
                    </a:lnTo>
                    <a:lnTo>
                      <a:pt x="41" y="124"/>
                    </a:lnTo>
                    <a:lnTo>
                      <a:pt x="0" y="86"/>
                    </a:lnTo>
                    <a:lnTo>
                      <a:pt x="118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" name="Freeform 16"/>
              <p:cNvSpPr>
                <a:spLocks/>
              </p:cNvSpPr>
              <p:nvPr/>
            </p:nvSpPr>
            <p:spPr bwMode="auto">
              <a:xfrm>
                <a:off x="2740025" y="4608513"/>
                <a:ext cx="352425" cy="327025"/>
              </a:xfrm>
              <a:custGeom>
                <a:avLst/>
                <a:gdLst/>
                <a:ahLst/>
                <a:cxnLst>
                  <a:cxn ang="0">
                    <a:pos x="222" y="0"/>
                  </a:cxn>
                  <a:cxn ang="0">
                    <a:pos x="222" y="5"/>
                  </a:cxn>
                  <a:cxn ang="0">
                    <a:pos x="219" y="47"/>
                  </a:cxn>
                  <a:cxn ang="0">
                    <a:pos x="211" y="87"/>
                  </a:cxn>
                  <a:cxn ang="0">
                    <a:pos x="47" y="206"/>
                  </a:cxn>
                  <a:cxn ang="0">
                    <a:pos x="0" y="161"/>
                  </a:cxn>
                  <a:cxn ang="0">
                    <a:pos x="222" y="0"/>
                  </a:cxn>
                </a:cxnLst>
                <a:rect l="0" t="0" r="r" b="b"/>
                <a:pathLst>
                  <a:path w="222" h="206">
                    <a:moveTo>
                      <a:pt x="222" y="0"/>
                    </a:moveTo>
                    <a:lnTo>
                      <a:pt x="222" y="5"/>
                    </a:lnTo>
                    <a:lnTo>
                      <a:pt x="219" y="47"/>
                    </a:lnTo>
                    <a:lnTo>
                      <a:pt x="211" y="87"/>
                    </a:lnTo>
                    <a:lnTo>
                      <a:pt x="47" y="206"/>
                    </a:lnTo>
                    <a:lnTo>
                      <a:pt x="0" y="161"/>
                    </a:lnTo>
                    <a:lnTo>
                      <a:pt x="222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71" name="Oval 70"/>
          <p:cNvSpPr/>
          <p:nvPr/>
        </p:nvSpPr>
        <p:spPr>
          <a:xfrm>
            <a:off x="3907171" y="5827877"/>
            <a:ext cx="1518198" cy="362045"/>
          </a:xfrm>
          <a:prstGeom prst="ellipse">
            <a:avLst/>
          </a:prstGeom>
          <a:gradFill flip="none" rotWithShape="1">
            <a:gsLst>
              <a:gs pos="0">
                <a:schemeClr val="tx1">
                  <a:alpha val="48000"/>
                </a:schemeClr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72" name="Title 2">
            <a:extLst>
              <a:ext uri="{FF2B5EF4-FFF2-40B4-BE49-F238E27FC236}">
                <a16:creationId xmlns:a16="http://schemas.microsoft.com/office/drawing/2014/main" id="{C9B784DC-6305-430D-BDE7-A25CB7317950}"/>
              </a:ext>
            </a:extLst>
          </p:cNvPr>
          <p:cNvSpPr txBox="1">
            <a:spLocks/>
          </p:cNvSpPr>
          <p:nvPr/>
        </p:nvSpPr>
        <p:spPr>
          <a:xfrm>
            <a:off x="721828" y="302149"/>
            <a:ext cx="10515600" cy="7968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Main Players in SULAM</a:t>
            </a:r>
          </a:p>
        </p:txBody>
      </p:sp>
      <p:grpSp>
        <p:nvGrpSpPr>
          <p:cNvPr id="74" name="Group 50">
            <a:extLst>
              <a:ext uri="{FF2B5EF4-FFF2-40B4-BE49-F238E27FC236}">
                <a16:creationId xmlns:a16="http://schemas.microsoft.com/office/drawing/2014/main" id="{B0FFE0FA-7411-4D95-842E-4786E8804BF5}"/>
              </a:ext>
            </a:extLst>
          </p:cNvPr>
          <p:cNvGrpSpPr/>
          <p:nvPr/>
        </p:nvGrpSpPr>
        <p:grpSpPr>
          <a:xfrm>
            <a:off x="1150383" y="4654647"/>
            <a:ext cx="2243138" cy="1061328"/>
            <a:chOff x="760412" y="3623604"/>
            <a:chExt cx="2243138" cy="1061328"/>
          </a:xfrm>
        </p:grpSpPr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A9CA38FA-D795-4AA6-9265-5F78F847930E}"/>
                </a:ext>
              </a:extLst>
            </p:cNvPr>
            <p:cNvSpPr txBox="1"/>
            <p:nvPr/>
          </p:nvSpPr>
          <p:spPr>
            <a:xfrm flipH="1">
              <a:off x="760412" y="4038601"/>
              <a:ext cx="22431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kern="0" dirty="0">
                  <a:latin typeface="Arial" pitchFamily="34" charset="0"/>
                  <a:cs typeface="Arial" pitchFamily="34" charset="0"/>
                </a:rPr>
                <a:t>Design syllabus and monitor SL project.</a:t>
              </a:r>
              <a:endParaRPr lang="en-US" dirty="0"/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F030F6C5-F70C-4A15-BCAE-B5FFFC2C1B54}"/>
                </a:ext>
              </a:extLst>
            </p:cNvPr>
            <p:cNvSpPr txBox="1"/>
            <p:nvPr/>
          </p:nvSpPr>
          <p:spPr>
            <a:xfrm>
              <a:off x="760412" y="3623604"/>
              <a:ext cx="135325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chemeClr val="accent5"/>
                  </a:solidFill>
                  <a:latin typeface="Arial" pitchFamily="34" charset="0"/>
                  <a:cs typeface="Arial" pitchFamily="34" charset="0"/>
                </a:rPr>
                <a:t>Lecturers</a:t>
              </a:r>
            </a:p>
          </p:txBody>
        </p:sp>
      </p:grpSp>
      <p:grpSp>
        <p:nvGrpSpPr>
          <p:cNvPr id="85" name="Group 50">
            <a:extLst>
              <a:ext uri="{FF2B5EF4-FFF2-40B4-BE49-F238E27FC236}">
                <a16:creationId xmlns:a16="http://schemas.microsoft.com/office/drawing/2014/main" id="{0A9A1BED-6D47-4162-9A74-EBB99134E5EF}"/>
              </a:ext>
            </a:extLst>
          </p:cNvPr>
          <p:cNvGrpSpPr/>
          <p:nvPr/>
        </p:nvGrpSpPr>
        <p:grpSpPr>
          <a:xfrm>
            <a:off x="8127084" y="5335951"/>
            <a:ext cx="2438400" cy="784328"/>
            <a:chOff x="760412" y="3623604"/>
            <a:chExt cx="2438400" cy="784328"/>
          </a:xfrm>
        </p:grpSpPr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FC83CE16-6FCD-42AB-A0C8-4F139B64EB37}"/>
                </a:ext>
              </a:extLst>
            </p:cNvPr>
            <p:cNvSpPr txBox="1"/>
            <p:nvPr/>
          </p:nvSpPr>
          <p:spPr>
            <a:xfrm flipH="1">
              <a:off x="760412" y="4038600"/>
              <a:ext cx="2438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kern="0" dirty="0">
                  <a:latin typeface="Arial" pitchFamily="34" charset="0"/>
                  <a:cs typeface="Arial" pitchFamily="34" charset="0"/>
                </a:rPr>
                <a:t>Involve in SL project.</a:t>
              </a:r>
              <a:endParaRPr lang="en-US" dirty="0"/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4DD8A0D3-2542-4006-BBC2-D70CCC93C05F}"/>
                </a:ext>
              </a:extLst>
            </p:cNvPr>
            <p:cNvSpPr txBox="1"/>
            <p:nvPr/>
          </p:nvSpPr>
          <p:spPr>
            <a:xfrm>
              <a:off x="1603503" y="3623604"/>
              <a:ext cx="159530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2000" b="1" dirty="0">
                  <a:solidFill>
                    <a:schemeClr val="accent3"/>
                  </a:solidFill>
                  <a:latin typeface="Arial" pitchFamily="34" charset="0"/>
                  <a:cs typeface="Arial" pitchFamily="34" charset="0"/>
                </a:rPr>
                <a:t>Community</a:t>
              </a:r>
            </a:p>
          </p:txBody>
        </p:sp>
      </p:grpSp>
      <p:grpSp>
        <p:nvGrpSpPr>
          <p:cNvPr id="95" name="Group 11">
            <a:extLst>
              <a:ext uri="{FF2B5EF4-FFF2-40B4-BE49-F238E27FC236}">
                <a16:creationId xmlns:a16="http://schemas.microsoft.com/office/drawing/2014/main" id="{744DB28E-3639-4486-879D-56B0FA7B90C4}"/>
              </a:ext>
            </a:extLst>
          </p:cNvPr>
          <p:cNvGrpSpPr/>
          <p:nvPr/>
        </p:nvGrpSpPr>
        <p:grpSpPr>
          <a:xfrm>
            <a:off x="4497304" y="3743652"/>
            <a:ext cx="412911" cy="545918"/>
            <a:chOff x="4079875" y="1139825"/>
            <a:chExt cx="1414463" cy="1870076"/>
          </a:xfrm>
          <a:solidFill>
            <a:schemeClr val="tx1"/>
          </a:solidFill>
        </p:grpSpPr>
        <p:sp>
          <p:nvSpPr>
            <p:cNvPr id="96" name="Freeform 34">
              <a:extLst>
                <a:ext uri="{FF2B5EF4-FFF2-40B4-BE49-F238E27FC236}">
                  <a16:creationId xmlns:a16="http://schemas.microsoft.com/office/drawing/2014/main" id="{BA827686-B99C-4DEB-BB14-DAE71E3CFAAA}"/>
                </a:ext>
              </a:extLst>
            </p:cNvPr>
            <p:cNvSpPr>
              <a:spLocks/>
            </p:cNvSpPr>
            <p:nvPr/>
          </p:nvSpPr>
          <p:spPr bwMode="auto">
            <a:xfrm>
              <a:off x="4597400" y="1663700"/>
              <a:ext cx="417513" cy="409575"/>
            </a:xfrm>
            <a:custGeom>
              <a:avLst/>
              <a:gdLst/>
              <a:ahLst/>
              <a:cxnLst>
                <a:cxn ang="0">
                  <a:pos x="263" y="0"/>
                </a:cxn>
                <a:cxn ang="0">
                  <a:pos x="263" y="258"/>
                </a:cxn>
                <a:cxn ang="0">
                  <a:pos x="0" y="258"/>
                </a:cxn>
                <a:cxn ang="0">
                  <a:pos x="9" y="208"/>
                </a:cxn>
                <a:cxn ang="0">
                  <a:pos x="25" y="161"/>
                </a:cxn>
                <a:cxn ang="0">
                  <a:pos x="51" y="117"/>
                </a:cxn>
                <a:cxn ang="0">
                  <a:pos x="84" y="81"/>
                </a:cxn>
                <a:cxn ang="0">
                  <a:pos x="121" y="49"/>
                </a:cxn>
                <a:cxn ang="0">
                  <a:pos x="164" y="24"/>
                </a:cxn>
                <a:cxn ang="0">
                  <a:pos x="213" y="9"/>
                </a:cxn>
                <a:cxn ang="0">
                  <a:pos x="263" y="0"/>
                </a:cxn>
              </a:cxnLst>
              <a:rect l="0" t="0" r="r" b="b"/>
              <a:pathLst>
                <a:path w="263" h="258">
                  <a:moveTo>
                    <a:pt x="263" y="0"/>
                  </a:moveTo>
                  <a:lnTo>
                    <a:pt x="263" y="258"/>
                  </a:lnTo>
                  <a:lnTo>
                    <a:pt x="0" y="258"/>
                  </a:lnTo>
                  <a:lnTo>
                    <a:pt x="9" y="208"/>
                  </a:lnTo>
                  <a:lnTo>
                    <a:pt x="25" y="161"/>
                  </a:lnTo>
                  <a:lnTo>
                    <a:pt x="51" y="117"/>
                  </a:lnTo>
                  <a:lnTo>
                    <a:pt x="84" y="81"/>
                  </a:lnTo>
                  <a:lnTo>
                    <a:pt x="121" y="49"/>
                  </a:lnTo>
                  <a:lnTo>
                    <a:pt x="164" y="24"/>
                  </a:lnTo>
                  <a:lnTo>
                    <a:pt x="213" y="9"/>
                  </a:lnTo>
                  <a:lnTo>
                    <a:pt x="26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35">
              <a:extLst>
                <a:ext uri="{FF2B5EF4-FFF2-40B4-BE49-F238E27FC236}">
                  <a16:creationId xmlns:a16="http://schemas.microsoft.com/office/drawing/2014/main" id="{2ABB468F-E16D-4AC0-A243-82BC4070AF02}"/>
                </a:ext>
              </a:extLst>
            </p:cNvPr>
            <p:cNvSpPr>
              <a:spLocks/>
            </p:cNvSpPr>
            <p:nvPr/>
          </p:nvSpPr>
          <p:spPr bwMode="auto">
            <a:xfrm>
              <a:off x="4595813" y="2128838"/>
              <a:ext cx="898525" cy="88106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66" y="0"/>
                </a:cxn>
                <a:cxn ang="0">
                  <a:pos x="566" y="272"/>
                </a:cxn>
                <a:cxn ang="0">
                  <a:pos x="561" y="324"/>
                </a:cxn>
                <a:cxn ang="0">
                  <a:pos x="547" y="371"/>
                </a:cxn>
                <a:cxn ang="0">
                  <a:pos x="527" y="416"/>
                </a:cxn>
                <a:cxn ang="0">
                  <a:pos x="499" y="455"/>
                </a:cxn>
                <a:cxn ang="0">
                  <a:pos x="465" y="488"/>
                </a:cxn>
                <a:cxn ang="0">
                  <a:pos x="425" y="517"/>
                </a:cxn>
                <a:cxn ang="0">
                  <a:pos x="381" y="538"/>
                </a:cxn>
                <a:cxn ang="0">
                  <a:pos x="333" y="550"/>
                </a:cxn>
                <a:cxn ang="0">
                  <a:pos x="283" y="555"/>
                </a:cxn>
                <a:cxn ang="0">
                  <a:pos x="232" y="550"/>
                </a:cxn>
                <a:cxn ang="0">
                  <a:pos x="184" y="538"/>
                </a:cxn>
                <a:cxn ang="0">
                  <a:pos x="140" y="517"/>
                </a:cxn>
                <a:cxn ang="0">
                  <a:pos x="100" y="488"/>
                </a:cxn>
                <a:cxn ang="0">
                  <a:pos x="67" y="455"/>
                </a:cxn>
                <a:cxn ang="0">
                  <a:pos x="38" y="416"/>
                </a:cxn>
                <a:cxn ang="0">
                  <a:pos x="18" y="371"/>
                </a:cxn>
                <a:cxn ang="0">
                  <a:pos x="5" y="324"/>
                </a:cxn>
                <a:cxn ang="0">
                  <a:pos x="0" y="272"/>
                </a:cxn>
                <a:cxn ang="0">
                  <a:pos x="0" y="0"/>
                </a:cxn>
              </a:cxnLst>
              <a:rect l="0" t="0" r="r" b="b"/>
              <a:pathLst>
                <a:path w="566" h="555">
                  <a:moveTo>
                    <a:pt x="0" y="0"/>
                  </a:moveTo>
                  <a:lnTo>
                    <a:pt x="566" y="0"/>
                  </a:lnTo>
                  <a:lnTo>
                    <a:pt x="566" y="272"/>
                  </a:lnTo>
                  <a:lnTo>
                    <a:pt x="561" y="324"/>
                  </a:lnTo>
                  <a:lnTo>
                    <a:pt x="547" y="371"/>
                  </a:lnTo>
                  <a:lnTo>
                    <a:pt x="527" y="416"/>
                  </a:lnTo>
                  <a:lnTo>
                    <a:pt x="499" y="455"/>
                  </a:lnTo>
                  <a:lnTo>
                    <a:pt x="465" y="488"/>
                  </a:lnTo>
                  <a:lnTo>
                    <a:pt x="425" y="517"/>
                  </a:lnTo>
                  <a:lnTo>
                    <a:pt x="381" y="538"/>
                  </a:lnTo>
                  <a:lnTo>
                    <a:pt x="333" y="550"/>
                  </a:lnTo>
                  <a:lnTo>
                    <a:pt x="283" y="555"/>
                  </a:lnTo>
                  <a:lnTo>
                    <a:pt x="232" y="550"/>
                  </a:lnTo>
                  <a:lnTo>
                    <a:pt x="184" y="538"/>
                  </a:lnTo>
                  <a:lnTo>
                    <a:pt x="140" y="517"/>
                  </a:lnTo>
                  <a:lnTo>
                    <a:pt x="100" y="488"/>
                  </a:lnTo>
                  <a:lnTo>
                    <a:pt x="67" y="455"/>
                  </a:lnTo>
                  <a:lnTo>
                    <a:pt x="38" y="416"/>
                  </a:lnTo>
                  <a:lnTo>
                    <a:pt x="18" y="371"/>
                  </a:lnTo>
                  <a:lnTo>
                    <a:pt x="5" y="324"/>
                  </a:lnTo>
                  <a:lnTo>
                    <a:pt x="0" y="27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Freeform 36">
              <a:extLst>
                <a:ext uri="{FF2B5EF4-FFF2-40B4-BE49-F238E27FC236}">
                  <a16:creationId xmlns:a16="http://schemas.microsoft.com/office/drawing/2014/main" id="{8CA6F14A-79D1-42F6-8008-45037A12FBE2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3650" y="1663700"/>
              <a:ext cx="417513" cy="4095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0" y="9"/>
                </a:cxn>
                <a:cxn ang="0">
                  <a:pos x="99" y="24"/>
                </a:cxn>
                <a:cxn ang="0">
                  <a:pos x="141" y="49"/>
                </a:cxn>
                <a:cxn ang="0">
                  <a:pos x="179" y="81"/>
                </a:cxn>
                <a:cxn ang="0">
                  <a:pos x="211" y="117"/>
                </a:cxn>
                <a:cxn ang="0">
                  <a:pos x="236" y="161"/>
                </a:cxn>
                <a:cxn ang="0">
                  <a:pos x="255" y="208"/>
                </a:cxn>
                <a:cxn ang="0">
                  <a:pos x="263" y="258"/>
                </a:cxn>
                <a:cxn ang="0">
                  <a:pos x="0" y="258"/>
                </a:cxn>
                <a:cxn ang="0">
                  <a:pos x="0" y="0"/>
                </a:cxn>
              </a:cxnLst>
              <a:rect l="0" t="0" r="r" b="b"/>
              <a:pathLst>
                <a:path w="263" h="258">
                  <a:moveTo>
                    <a:pt x="0" y="0"/>
                  </a:moveTo>
                  <a:lnTo>
                    <a:pt x="50" y="9"/>
                  </a:lnTo>
                  <a:lnTo>
                    <a:pt x="99" y="24"/>
                  </a:lnTo>
                  <a:lnTo>
                    <a:pt x="141" y="49"/>
                  </a:lnTo>
                  <a:lnTo>
                    <a:pt x="179" y="81"/>
                  </a:lnTo>
                  <a:lnTo>
                    <a:pt x="211" y="117"/>
                  </a:lnTo>
                  <a:lnTo>
                    <a:pt x="236" y="161"/>
                  </a:lnTo>
                  <a:lnTo>
                    <a:pt x="255" y="208"/>
                  </a:lnTo>
                  <a:lnTo>
                    <a:pt x="263" y="258"/>
                  </a:lnTo>
                  <a:lnTo>
                    <a:pt x="0" y="25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37">
              <a:extLst>
                <a:ext uri="{FF2B5EF4-FFF2-40B4-BE49-F238E27FC236}">
                  <a16:creationId xmlns:a16="http://schemas.microsoft.com/office/drawing/2014/main" id="{3C669E32-77A9-4A80-9D64-2382456003E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9875" y="1139825"/>
              <a:ext cx="990600" cy="928688"/>
            </a:xfrm>
            <a:custGeom>
              <a:avLst/>
              <a:gdLst/>
              <a:ahLst/>
              <a:cxnLst>
                <a:cxn ang="0">
                  <a:pos x="330" y="0"/>
                </a:cxn>
                <a:cxn ang="0">
                  <a:pos x="378" y="2"/>
                </a:cxn>
                <a:cxn ang="0">
                  <a:pos x="423" y="12"/>
                </a:cxn>
                <a:cxn ang="0">
                  <a:pos x="469" y="30"/>
                </a:cxn>
                <a:cxn ang="0">
                  <a:pos x="509" y="55"/>
                </a:cxn>
                <a:cxn ang="0">
                  <a:pos x="546" y="89"/>
                </a:cxn>
                <a:cxn ang="0">
                  <a:pos x="574" y="124"/>
                </a:cxn>
                <a:cxn ang="0">
                  <a:pos x="596" y="164"/>
                </a:cxn>
                <a:cxn ang="0">
                  <a:pos x="613" y="204"/>
                </a:cxn>
                <a:cxn ang="0">
                  <a:pos x="621" y="248"/>
                </a:cxn>
                <a:cxn ang="0">
                  <a:pos x="624" y="292"/>
                </a:cxn>
                <a:cxn ang="0">
                  <a:pos x="589" y="292"/>
                </a:cxn>
                <a:cxn ang="0">
                  <a:pos x="586" y="243"/>
                </a:cxn>
                <a:cxn ang="0">
                  <a:pos x="572" y="196"/>
                </a:cxn>
                <a:cxn ang="0">
                  <a:pos x="551" y="153"/>
                </a:cxn>
                <a:cxn ang="0">
                  <a:pos x="521" y="114"/>
                </a:cxn>
                <a:cxn ang="0">
                  <a:pos x="489" y="85"/>
                </a:cxn>
                <a:cxn ang="0">
                  <a:pos x="452" y="62"/>
                </a:cxn>
                <a:cxn ang="0">
                  <a:pos x="413" y="45"/>
                </a:cxn>
                <a:cxn ang="0">
                  <a:pos x="375" y="37"/>
                </a:cxn>
                <a:cxn ang="0">
                  <a:pos x="333" y="35"/>
                </a:cxn>
                <a:cxn ang="0">
                  <a:pos x="289" y="42"/>
                </a:cxn>
                <a:cxn ang="0">
                  <a:pos x="253" y="54"/>
                </a:cxn>
                <a:cxn ang="0">
                  <a:pos x="217" y="72"/>
                </a:cxn>
                <a:cxn ang="0">
                  <a:pos x="189" y="96"/>
                </a:cxn>
                <a:cxn ang="0">
                  <a:pos x="162" y="124"/>
                </a:cxn>
                <a:cxn ang="0">
                  <a:pos x="142" y="156"/>
                </a:cxn>
                <a:cxn ang="0">
                  <a:pos x="124" y="189"/>
                </a:cxn>
                <a:cxn ang="0">
                  <a:pos x="110" y="225"/>
                </a:cxn>
                <a:cxn ang="0">
                  <a:pos x="100" y="261"/>
                </a:cxn>
                <a:cxn ang="0">
                  <a:pos x="94" y="298"/>
                </a:cxn>
                <a:cxn ang="0">
                  <a:pos x="90" y="332"/>
                </a:cxn>
                <a:cxn ang="0">
                  <a:pos x="88" y="370"/>
                </a:cxn>
                <a:cxn ang="0">
                  <a:pos x="87" y="402"/>
                </a:cxn>
                <a:cxn ang="0">
                  <a:pos x="85" y="436"/>
                </a:cxn>
                <a:cxn ang="0">
                  <a:pos x="82" y="468"/>
                </a:cxn>
                <a:cxn ang="0">
                  <a:pos x="75" y="498"/>
                </a:cxn>
                <a:cxn ang="0">
                  <a:pos x="67" y="526"/>
                </a:cxn>
                <a:cxn ang="0">
                  <a:pos x="53" y="551"/>
                </a:cxn>
                <a:cxn ang="0">
                  <a:pos x="35" y="573"/>
                </a:cxn>
                <a:cxn ang="0">
                  <a:pos x="27" y="578"/>
                </a:cxn>
                <a:cxn ang="0">
                  <a:pos x="20" y="585"/>
                </a:cxn>
                <a:cxn ang="0">
                  <a:pos x="0" y="555"/>
                </a:cxn>
                <a:cxn ang="0">
                  <a:pos x="5" y="553"/>
                </a:cxn>
                <a:cxn ang="0">
                  <a:pos x="11" y="546"/>
                </a:cxn>
                <a:cxn ang="0">
                  <a:pos x="27" y="526"/>
                </a:cxn>
                <a:cxn ang="0">
                  <a:pos x="38" y="499"/>
                </a:cxn>
                <a:cxn ang="0">
                  <a:pos x="45" y="469"/>
                </a:cxn>
                <a:cxn ang="0">
                  <a:pos x="50" y="437"/>
                </a:cxn>
                <a:cxn ang="0">
                  <a:pos x="53" y="370"/>
                </a:cxn>
                <a:cxn ang="0">
                  <a:pos x="55" y="328"/>
                </a:cxn>
                <a:cxn ang="0">
                  <a:pos x="58" y="293"/>
                </a:cxn>
                <a:cxn ang="0">
                  <a:pos x="65" y="256"/>
                </a:cxn>
                <a:cxn ang="0">
                  <a:pos x="75" y="220"/>
                </a:cxn>
                <a:cxn ang="0">
                  <a:pos x="88" y="183"/>
                </a:cxn>
                <a:cxn ang="0">
                  <a:pos x="105" y="147"/>
                </a:cxn>
                <a:cxn ang="0">
                  <a:pos x="125" y="116"/>
                </a:cxn>
                <a:cxn ang="0">
                  <a:pos x="149" y="85"/>
                </a:cxn>
                <a:cxn ang="0">
                  <a:pos x="177" y="59"/>
                </a:cxn>
                <a:cxn ang="0">
                  <a:pos x="209" y="35"/>
                </a:cxn>
                <a:cxn ang="0">
                  <a:pos x="246" y="18"/>
                </a:cxn>
                <a:cxn ang="0">
                  <a:pos x="284" y="7"/>
                </a:cxn>
                <a:cxn ang="0">
                  <a:pos x="330" y="0"/>
                </a:cxn>
              </a:cxnLst>
              <a:rect l="0" t="0" r="r" b="b"/>
              <a:pathLst>
                <a:path w="624" h="585">
                  <a:moveTo>
                    <a:pt x="330" y="0"/>
                  </a:moveTo>
                  <a:lnTo>
                    <a:pt x="378" y="2"/>
                  </a:lnTo>
                  <a:lnTo>
                    <a:pt x="423" y="12"/>
                  </a:lnTo>
                  <a:lnTo>
                    <a:pt x="469" y="30"/>
                  </a:lnTo>
                  <a:lnTo>
                    <a:pt x="509" y="55"/>
                  </a:lnTo>
                  <a:lnTo>
                    <a:pt x="546" y="89"/>
                  </a:lnTo>
                  <a:lnTo>
                    <a:pt x="574" y="124"/>
                  </a:lnTo>
                  <a:lnTo>
                    <a:pt x="596" y="164"/>
                  </a:lnTo>
                  <a:lnTo>
                    <a:pt x="613" y="204"/>
                  </a:lnTo>
                  <a:lnTo>
                    <a:pt x="621" y="248"/>
                  </a:lnTo>
                  <a:lnTo>
                    <a:pt x="624" y="292"/>
                  </a:lnTo>
                  <a:lnTo>
                    <a:pt x="589" y="292"/>
                  </a:lnTo>
                  <a:lnTo>
                    <a:pt x="586" y="243"/>
                  </a:lnTo>
                  <a:lnTo>
                    <a:pt x="572" y="196"/>
                  </a:lnTo>
                  <a:lnTo>
                    <a:pt x="551" y="153"/>
                  </a:lnTo>
                  <a:lnTo>
                    <a:pt x="521" y="114"/>
                  </a:lnTo>
                  <a:lnTo>
                    <a:pt x="489" y="85"/>
                  </a:lnTo>
                  <a:lnTo>
                    <a:pt x="452" y="62"/>
                  </a:lnTo>
                  <a:lnTo>
                    <a:pt x="413" y="45"/>
                  </a:lnTo>
                  <a:lnTo>
                    <a:pt x="375" y="37"/>
                  </a:lnTo>
                  <a:lnTo>
                    <a:pt x="333" y="35"/>
                  </a:lnTo>
                  <a:lnTo>
                    <a:pt x="289" y="42"/>
                  </a:lnTo>
                  <a:lnTo>
                    <a:pt x="253" y="54"/>
                  </a:lnTo>
                  <a:lnTo>
                    <a:pt x="217" y="72"/>
                  </a:lnTo>
                  <a:lnTo>
                    <a:pt x="189" y="96"/>
                  </a:lnTo>
                  <a:lnTo>
                    <a:pt x="162" y="124"/>
                  </a:lnTo>
                  <a:lnTo>
                    <a:pt x="142" y="156"/>
                  </a:lnTo>
                  <a:lnTo>
                    <a:pt x="124" y="189"/>
                  </a:lnTo>
                  <a:lnTo>
                    <a:pt x="110" y="225"/>
                  </a:lnTo>
                  <a:lnTo>
                    <a:pt x="100" y="261"/>
                  </a:lnTo>
                  <a:lnTo>
                    <a:pt x="94" y="298"/>
                  </a:lnTo>
                  <a:lnTo>
                    <a:pt x="90" y="332"/>
                  </a:lnTo>
                  <a:lnTo>
                    <a:pt x="88" y="370"/>
                  </a:lnTo>
                  <a:lnTo>
                    <a:pt x="87" y="402"/>
                  </a:lnTo>
                  <a:lnTo>
                    <a:pt x="85" y="436"/>
                  </a:lnTo>
                  <a:lnTo>
                    <a:pt x="82" y="468"/>
                  </a:lnTo>
                  <a:lnTo>
                    <a:pt x="75" y="498"/>
                  </a:lnTo>
                  <a:lnTo>
                    <a:pt x="67" y="526"/>
                  </a:lnTo>
                  <a:lnTo>
                    <a:pt x="53" y="551"/>
                  </a:lnTo>
                  <a:lnTo>
                    <a:pt x="35" y="573"/>
                  </a:lnTo>
                  <a:lnTo>
                    <a:pt x="27" y="578"/>
                  </a:lnTo>
                  <a:lnTo>
                    <a:pt x="20" y="585"/>
                  </a:lnTo>
                  <a:lnTo>
                    <a:pt x="0" y="555"/>
                  </a:lnTo>
                  <a:lnTo>
                    <a:pt x="5" y="553"/>
                  </a:lnTo>
                  <a:lnTo>
                    <a:pt x="11" y="546"/>
                  </a:lnTo>
                  <a:lnTo>
                    <a:pt x="27" y="526"/>
                  </a:lnTo>
                  <a:lnTo>
                    <a:pt x="38" y="499"/>
                  </a:lnTo>
                  <a:lnTo>
                    <a:pt x="45" y="469"/>
                  </a:lnTo>
                  <a:lnTo>
                    <a:pt x="50" y="437"/>
                  </a:lnTo>
                  <a:lnTo>
                    <a:pt x="53" y="370"/>
                  </a:lnTo>
                  <a:lnTo>
                    <a:pt x="55" y="328"/>
                  </a:lnTo>
                  <a:lnTo>
                    <a:pt x="58" y="293"/>
                  </a:lnTo>
                  <a:lnTo>
                    <a:pt x="65" y="256"/>
                  </a:lnTo>
                  <a:lnTo>
                    <a:pt x="75" y="220"/>
                  </a:lnTo>
                  <a:lnTo>
                    <a:pt x="88" y="183"/>
                  </a:lnTo>
                  <a:lnTo>
                    <a:pt x="105" y="147"/>
                  </a:lnTo>
                  <a:lnTo>
                    <a:pt x="125" y="116"/>
                  </a:lnTo>
                  <a:lnTo>
                    <a:pt x="149" y="85"/>
                  </a:lnTo>
                  <a:lnTo>
                    <a:pt x="177" y="59"/>
                  </a:lnTo>
                  <a:lnTo>
                    <a:pt x="209" y="35"/>
                  </a:lnTo>
                  <a:lnTo>
                    <a:pt x="246" y="18"/>
                  </a:lnTo>
                  <a:lnTo>
                    <a:pt x="284" y="7"/>
                  </a:lnTo>
                  <a:lnTo>
                    <a:pt x="3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00" name="Group 21">
            <a:extLst>
              <a:ext uri="{FF2B5EF4-FFF2-40B4-BE49-F238E27FC236}">
                <a16:creationId xmlns:a16="http://schemas.microsoft.com/office/drawing/2014/main" id="{713AD890-6A99-4F49-ACEE-018991AFE250}"/>
              </a:ext>
            </a:extLst>
          </p:cNvPr>
          <p:cNvGrpSpPr/>
          <p:nvPr/>
        </p:nvGrpSpPr>
        <p:grpSpPr>
          <a:xfrm>
            <a:off x="5717517" y="2669330"/>
            <a:ext cx="462205" cy="462733"/>
            <a:chOff x="1708150" y="3894138"/>
            <a:chExt cx="1384300" cy="1385887"/>
          </a:xfrm>
          <a:solidFill>
            <a:schemeClr val="tx1"/>
          </a:solidFill>
        </p:grpSpPr>
        <p:sp>
          <p:nvSpPr>
            <p:cNvPr id="101" name="Freeform 6">
              <a:extLst>
                <a:ext uri="{FF2B5EF4-FFF2-40B4-BE49-F238E27FC236}">
                  <a16:creationId xmlns:a16="http://schemas.microsoft.com/office/drawing/2014/main" id="{699695E5-3961-4159-A99B-A4B9CA6196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8150" y="3894138"/>
              <a:ext cx="661988" cy="661988"/>
            </a:xfrm>
            <a:custGeom>
              <a:avLst/>
              <a:gdLst/>
              <a:ahLst/>
              <a:cxnLst>
                <a:cxn ang="0">
                  <a:pos x="417" y="0"/>
                </a:cxn>
                <a:cxn ang="0">
                  <a:pos x="417" y="417"/>
                </a:cxn>
                <a:cxn ang="0">
                  <a:pos x="0" y="417"/>
                </a:cxn>
                <a:cxn ang="0">
                  <a:pos x="8" y="350"/>
                </a:cxn>
                <a:cxn ang="0">
                  <a:pos x="25" y="288"/>
                </a:cxn>
                <a:cxn ang="0">
                  <a:pos x="52" y="229"/>
                </a:cxn>
                <a:cxn ang="0">
                  <a:pos x="85" y="175"/>
                </a:cxn>
                <a:cxn ang="0">
                  <a:pos x="127" y="127"/>
                </a:cxn>
                <a:cxn ang="0">
                  <a:pos x="176" y="85"/>
                </a:cxn>
                <a:cxn ang="0">
                  <a:pos x="229" y="51"/>
                </a:cxn>
                <a:cxn ang="0">
                  <a:pos x="288" y="25"/>
                </a:cxn>
                <a:cxn ang="0">
                  <a:pos x="350" y="8"/>
                </a:cxn>
                <a:cxn ang="0">
                  <a:pos x="417" y="0"/>
                </a:cxn>
              </a:cxnLst>
              <a:rect l="0" t="0" r="r" b="b"/>
              <a:pathLst>
                <a:path w="417" h="417">
                  <a:moveTo>
                    <a:pt x="417" y="0"/>
                  </a:moveTo>
                  <a:lnTo>
                    <a:pt x="417" y="417"/>
                  </a:lnTo>
                  <a:lnTo>
                    <a:pt x="0" y="417"/>
                  </a:lnTo>
                  <a:lnTo>
                    <a:pt x="8" y="350"/>
                  </a:lnTo>
                  <a:lnTo>
                    <a:pt x="25" y="288"/>
                  </a:lnTo>
                  <a:lnTo>
                    <a:pt x="52" y="229"/>
                  </a:lnTo>
                  <a:lnTo>
                    <a:pt x="85" y="175"/>
                  </a:lnTo>
                  <a:lnTo>
                    <a:pt x="127" y="127"/>
                  </a:lnTo>
                  <a:lnTo>
                    <a:pt x="176" y="85"/>
                  </a:lnTo>
                  <a:lnTo>
                    <a:pt x="229" y="51"/>
                  </a:lnTo>
                  <a:lnTo>
                    <a:pt x="288" y="25"/>
                  </a:lnTo>
                  <a:lnTo>
                    <a:pt x="350" y="8"/>
                  </a:lnTo>
                  <a:lnTo>
                    <a:pt x="41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7">
              <a:extLst>
                <a:ext uri="{FF2B5EF4-FFF2-40B4-BE49-F238E27FC236}">
                  <a16:creationId xmlns:a16="http://schemas.microsoft.com/office/drawing/2014/main" id="{687F34EF-2FC3-4A57-A968-49B4F40CDA0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8150" y="4616450"/>
              <a:ext cx="661988" cy="6635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17" y="0"/>
                </a:cxn>
                <a:cxn ang="0">
                  <a:pos x="417" y="418"/>
                </a:cxn>
                <a:cxn ang="0">
                  <a:pos x="350" y="409"/>
                </a:cxn>
                <a:cxn ang="0">
                  <a:pos x="288" y="393"/>
                </a:cxn>
                <a:cxn ang="0">
                  <a:pos x="229" y="366"/>
                </a:cxn>
                <a:cxn ang="0">
                  <a:pos x="176" y="332"/>
                </a:cxn>
                <a:cxn ang="0">
                  <a:pos x="127" y="290"/>
                </a:cxn>
                <a:cxn ang="0">
                  <a:pos x="85" y="242"/>
                </a:cxn>
                <a:cxn ang="0">
                  <a:pos x="52" y="188"/>
                </a:cxn>
                <a:cxn ang="0">
                  <a:pos x="25" y="129"/>
                </a:cxn>
                <a:cxn ang="0">
                  <a:pos x="8" y="67"/>
                </a:cxn>
                <a:cxn ang="0">
                  <a:pos x="0" y="0"/>
                </a:cxn>
              </a:cxnLst>
              <a:rect l="0" t="0" r="r" b="b"/>
              <a:pathLst>
                <a:path w="417" h="418">
                  <a:moveTo>
                    <a:pt x="0" y="0"/>
                  </a:moveTo>
                  <a:lnTo>
                    <a:pt x="417" y="0"/>
                  </a:lnTo>
                  <a:lnTo>
                    <a:pt x="417" y="418"/>
                  </a:lnTo>
                  <a:lnTo>
                    <a:pt x="350" y="409"/>
                  </a:lnTo>
                  <a:lnTo>
                    <a:pt x="288" y="393"/>
                  </a:lnTo>
                  <a:lnTo>
                    <a:pt x="229" y="366"/>
                  </a:lnTo>
                  <a:lnTo>
                    <a:pt x="176" y="332"/>
                  </a:lnTo>
                  <a:lnTo>
                    <a:pt x="127" y="290"/>
                  </a:lnTo>
                  <a:lnTo>
                    <a:pt x="85" y="242"/>
                  </a:lnTo>
                  <a:lnTo>
                    <a:pt x="52" y="188"/>
                  </a:lnTo>
                  <a:lnTo>
                    <a:pt x="25" y="129"/>
                  </a:lnTo>
                  <a:lnTo>
                    <a:pt x="8" y="67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Freeform 8">
              <a:extLst>
                <a:ext uri="{FF2B5EF4-FFF2-40B4-BE49-F238E27FC236}">
                  <a16:creationId xmlns:a16="http://schemas.microsoft.com/office/drawing/2014/main" id="{792D4C02-808A-4DE7-A7E8-52500418FB06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0463" y="4648200"/>
              <a:ext cx="447675" cy="6318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82" y="277"/>
                </a:cxn>
                <a:cxn ang="0">
                  <a:pos x="235" y="316"/>
                </a:cxn>
                <a:cxn ang="0">
                  <a:pos x="183" y="349"/>
                </a:cxn>
                <a:cxn ang="0">
                  <a:pos x="126" y="373"/>
                </a:cxn>
                <a:cxn ang="0">
                  <a:pos x="64" y="389"/>
                </a:cxn>
                <a:cxn ang="0">
                  <a:pos x="0" y="398"/>
                </a:cxn>
                <a:cxn ang="0">
                  <a:pos x="0" y="0"/>
                </a:cxn>
              </a:cxnLst>
              <a:rect l="0" t="0" r="r" b="b"/>
              <a:pathLst>
                <a:path w="282" h="398">
                  <a:moveTo>
                    <a:pt x="0" y="0"/>
                  </a:moveTo>
                  <a:lnTo>
                    <a:pt x="282" y="277"/>
                  </a:lnTo>
                  <a:lnTo>
                    <a:pt x="235" y="316"/>
                  </a:lnTo>
                  <a:lnTo>
                    <a:pt x="183" y="349"/>
                  </a:lnTo>
                  <a:lnTo>
                    <a:pt x="126" y="373"/>
                  </a:lnTo>
                  <a:lnTo>
                    <a:pt x="64" y="389"/>
                  </a:lnTo>
                  <a:lnTo>
                    <a:pt x="0" y="39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9">
              <a:extLst>
                <a:ext uri="{FF2B5EF4-FFF2-40B4-BE49-F238E27FC236}">
                  <a16:creationId xmlns:a16="http://schemas.microsoft.com/office/drawing/2014/main" id="{F20C6CE9-9C8F-4296-B6FE-942B3800533E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0463" y="4127500"/>
              <a:ext cx="550863" cy="460375"/>
            </a:xfrm>
            <a:custGeom>
              <a:avLst/>
              <a:gdLst/>
              <a:ahLst/>
              <a:cxnLst>
                <a:cxn ang="0">
                  <a:pos x="309" y="0"/>
                </a:cxn>
                <a:cxn ang="0">
                  <a:pos x="329" y="25"/>
                </a:cxn>
                <a:cxn ang="0">
                  <a:pos x="347" y="52"/>
                </a:cxn>
                <a:cxn ang="0">
                  <a:pos x="17" y="290"/>
                </a:cxn>
                <a:cxn ang="0">
                  <a:pos x="0" y="275"/>
                </a:cxn>
                <a:cxn ang="0">
                  <a:pos x="0" y="223"/>
                </a:cxn>
                <a:cxn ang="0">
                  <a:pos x="309" y="0"/>
                </a:cxn>
              </a:cxnLst>
              <a:rect l="0" t="0" r="r" b="b"/>
              <a:pathLst>
                <a:path w="347" h="290">
                  <a:moveTo>
                    <a:pt x="309" y="0"/>
                  </a:moveTo>
                  <a:lnTo>
                    <a:pt x="329" y="25"/>
                  </a:lnTo>
                  <a:lnTo>
                    <a:pt x="347" y="52"/>
                  </a:lnTo>
                  <a:lnTo>
                    <a:pt x="17" y="290"/>
                  </a:lnTo>
                  <a:lnTo>
                    <a:pt x="0" y="275"/>
                  </a:lnTo>
                  <a:lnTo>
                    <a:pt x="0" y="223"/>
                  </a:lnTo>
                  <a:lnTo>
                    <a:pt x="30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10">
              <a:extLst>
                <a:ext uri="{FF2B5EF4-FFF2-40B4-BE49-F238E27FC236}">
                  <a16:creationId xmlns:a16="http://schemas.microsoft.com/office/drawing/2014/main" id="{BCD028A0-12E4-42BB-BBDE-CB80C23D1DF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9375" y="4419600"/>
              <a:ext cx="471488" cy="401638"/>
            </a:xfrm>
            <a:custGeom>
              <a:avLst/>
              <a:gdLst/>
              <a:ahLst/>
              <a:cxnLst>
                <a:cxn ang="0">
                  <a:pos x="285" y="0"/>
                </a:cxn>
                <a:cxn ang="0">
                  <a:pos x="293" y="36"/>
                </a:cxn>
                <a:cxn ang="0">
                  <a:pos x="297" y="72"/>
                </a:cxn>
                <a:cxn ang="0">
                  <a:pos x="47" y="253"/>
                </a:cxn>
                <a:cxn ang="0">
                  <a:pos x="0" y="206"/>
                </a:cxn>
                <a:cxn ang="0">
                  <a:pos x="285" y="0"/>
                </a:cxn>
              </a:cxnLst>
              <a:rect l="0" t="0" r="r" b="b"/>
              <a:pathLst>
                <a:path w="297" h="253">
                  <a:moveTo>
                    <a:pt x="285" y="0"/>
                  </a:moveTo>
                  <a:lnTo>
                    <a:pt x="293" y="36"/>
                  </a:lnTo>
                  <a:lnTo>
                    <a:pt x="297" y="72"/>
                  </a:lnTo>
                  <a:lnTo>
                    <a:pt x="47" y="253"/>
                  </a:lnTo>
                  <a:lnTo>
                    <a:pt x="0" y="206"/>
                  </a:lnTo>
                  <a:lnTo>
                    <a:pt x="28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11">
              <a:extLst>
                <a:ext uri="{FF2B5EF4-FFF2-40B4-BE49-F238E27FC236}">
                  <a16:creationId xmlns:a16="http://schemas.microsoft.com/office/drawing/2014/main" id="{78A4AD78-1C35-4211-8D03-D8DCF81F7C7B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0463" y="3894138"/>
              <a:ext cx="125413" cy="10795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1" y="3"/>
                </a:cxn>
                <a:cxn ang="0">
                  <a:pos x="79" y="10"/>
                </a:cxn>
                <a:cxn ang="0">
                  <a:pos x="0" y="68"/>
                </a:cxn>
                <a:cxn ang="0">
                  <a:pos x="0" y="0"/>
                </a:cxn>
              </a:cxnLst>
              <a:rect l="0" t="0" r="r" b="b"/>
              <a:pathLst>
                <a:path w="79" h="68">
                  <a:moveTo>
                    <a:pt x="0" y="0"/>
                  </a:moveTo>
                  <a:lnTo>
                    <a:pt x="41" y="3"/>
                  </a:lnTo>
                  <a:lnTo>
                    <a:pt x="79" y="10"/>
                  </a:lnTo>
                  <a:lnTo>
                    <a:pt x="0" y="6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12">
              <a:extLst>
                <a:ext uri="{FF2B5EF4-FFF2-40B4-BE49-F238E27FC236}">
                  <a16:creationId xmlns:a16="http://schemas.microsoft.com/office/drawing/2014/main" id="{940F74D8-8136-436B-B8C6-400496D06E67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0463" y="3933825"/>
              <a:ext cx="309563" cy="268288"/>
            </a:xfrm>
            <a:custGeom>
              <a:avLst/>
              <a:gdLst/>
              <a:ahLst/>
              <a:cxnLst>
                <a:cxn ang="0">
                  <a:pos x="126" y="0"/>
                </a:cxn>
                <a:cxn ang="0">
                  <a:pos x="161" y="13"/>
                </a:cxn>
                <a:cxn ang="0">
                  <a:pos x="195" y="30"/>
                </a:cxn>
                <a:cxn ang="0">
                  <a:pos x="0" y="169"/>
                </a:cxn>
                <a:cxn ang="0">
                  <a:pos x="0" y="90"/>
                </a:cxn>
                <a:cxn ang="0">
                  <a:pos x="126" y="0"/>
                </a:cxn>
              </a:cxnLst>
              <a:rect l="0" t="0" r="r" b="b"/>
              <a:pathLst>
                <a:path w="195" h="169">
                  <a:moveTo>
                    <a:pt x="126" y="0"/>
                  </a:moveTo>
                  <a:lnTo>
                    <a:pt x="161" y="13"/>
                  </a:lnTo>
                  <a:lnTo>
                    <a:pt x="195" y="30"/>
                  </a:lnTo>
                  <a:lnTo>
                    <a:pt x="0" y="169"/>
                  </a:lnTo>
                  <a:lnTo>
                    <a:pt x="0" y="90"/>
                  </a:lnTo>
                  <a:lnTo>
                    <a:pt x="12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13">
              <a:extLst>
                <a:ext uri="{FF2B5EF4-FFF2-40B4-BE49-F238E27FC236}">
                  <a16:creationId xmlns:a16="http://schemas.microsoft.com/office/drawing/2014/main" id="{14262819-0B59-46D8-AC6E-D20A1F82B20A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0463" y="4016375"/>
              <a:ext cx="447675" cy="387350"/>
            </a:xfrm>
            <a:custGeom>
              <a:avLst/>
              <a:gdLst/>
              <a:ahLst/>
              <a:cxnLst>
                <a:cxn ang="0">
                  <a:pos x="230" y="0"/>
                </a:cxn>
                <a:cxn ang="0">
                  <a:pos x="282" y="42"/>
                </a:cxn>
                <a:cxn ang="0">
                  <a:pos x="0" y="244"/>
                </a:cxn>
                <a:cxn ang="0">
                  <a:pos x="0" y="166"/>
                </a:cxn>
                <a:cxn ang="0">
                  <a:pos x="230" y="0"/>
                </a:cxn>
              </a:cxnLst>
              <a:rect l="0" t="0" r="r" b="b"/>
              <a:pathLst>
                <a:path w="282" h="244">
                  <a:moveTo>
                    <a:pt x="230" y="0"/>
                  </a:moveTo>
                  <a:lnTo>
                    <a:pt x="282" y="42"/>
                  </a:lnTo>
                  <a:lnTo>
                    <a:pt x="0" y="244"/>
                  </a:lnTo>
                  <a:lnTo>
                    <a:pt x="0" y="166"/>
                  </a:lnTo>
                  <a:lnTo>
                    <a:pt x="2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14">
              <a:extLst>
                <a:ext uri="{FF2B5EF4-FFF2-40B4-BE49-F238E27FC236}">
                  <a16:creationId xmlns:a16="http://schemas.microsoft.com/office/drawing/2014/main" id="{C01978FD-1019-4CA9-8C37-6469440423B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0313" y="4262438"/>
              <a:ext cx="555625" cy="442913"/>
            </a:xfrm>
            <a:custGeom>
              <a:avLst/>
              <a:gdLst/>
              <a:ahLst/>
              <a:cxnLst>
                <a:cxn ang="0">
                  <a:pos x="323" y="0"/>
                </a:cxn>
                <a:cxn ang="0">
                  <a:pos x="337" y="29"/>
                </a:cxn>
                <a:cxn ang="0">
                  <a:pos x="350" y="61"/>
                </a:cxn>
                <a:cxn ang="0">
                  <a:pos x="47" y="279"/>
                </a:cxn>
                <a:cxn ang="0">
                  <a:pos x="0" y="233"/>
                </a:cxn>
                <a:cxn ang="0">
                  <a:pos x="323" y="0"/>
                </a:cxn>
              </a:cxnLst>
              <a:rect l="0" t="0" r="r" b="b"/>
              <a:pathLst>
                <a:path w="350" h="279">
                  <a:moveTo>
                    <a:pt x="323" y="0"/>
                  </a:moveTo>
                  <a:lnTo>
                    <a:pt x="337" y="29"/>
                  </a:lnTo>
                  <a:lnTo>
                    <a:pt x="350" y="61"/>
                  </a:lnTo>
                  <a:lnTo>
                    <a:pt x="47" y="279"/>
                  </a:lnTo>
                  <a:lnTo>
                    <a:pt x="0" y="233"/>
                  </a:lnTo>
                  <a:lnTo>
                    <a:pt x="32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15">
              <a:extLst>
                <a:ext uri="{FF2B5EF4-FFF2-40B4-BE49-F238E27FC236}">
                  <a16:creationId xmlns:a16="http://schemas.microsoft.com/office/drawing/2014/main" id="{A3713582-B368-435E-92B2-A976F87C3934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5913" y="4845050"/>
              <a:ext cx="187325" cy="196850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96" y="44"/>
                </a:cxn>
                <a:cxn ang="0">
                  <a:pos x="71" y="86"/>
                </a:cxn>
                <a:cxn ang="0">
                  <a:pos x="41" y="124"/>
                </a:cxn>
                <a:cxn ang="0">
                  <a:pos x="0" y="86"/>
                </a:cxn>
                <a:cxn ang="0">
                  <a:pos x="118" y="0"/>
                </a:cxn>
              </a:cxnLst>
              <a:rect l="0" t="0" r="r" b="b"/>
              <a:pathLst>
                <a:path w="118" h="124">
                  <a:moveTo>
                    <a:pt x="118" y="0"/>
                  </a:moveTo>
                  <a:lnTo>
                    <a:pt x="96" y="44"/>
                  </a:lnTo>
                  <a:lnTo>
                    <a:pt x="71" y="86"/>
                  </a:lnTo>
                  <a:lnTo>
                    <a:pt x="41" y="124"/>
                  </a:lnTo>
                  <a:lnTo>
                    <a:pt x="0" y="86"/>
                  </a:lnTo>
                  <a:lnTo>
                    <a:pt x="1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16">
              <a:extLst>
                <a:ext uri="{FF2B5EF4-FFF2-40B4-BE49-F238E27FC236}">
                  <a16:creationId xmlns:a16="http://schemas.microsoft.com/office/drawing/2014/main" id="{6F227F2A-2A5E-42B5-ADF6-7A23DA8BB650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0025" y="4608513"/>
              <a:ext cx="352425" cy="327025"/>
            </a:xfrm>
            <a:custGeom>
              <a:avLst/>
              <a:gdLst/>
              <a:ahLst/>
              <a:cxnLst>
                <a:cxn ang="0">
                  <a:pos x="222" y="0"/>
                </a:cxn>
                <a:cxn ang="0">
                  <a:pos x="222" y="5"/>
                </a:cxn>
                <a:cxn ang="0">
                  <a:pos x="219" y="47"/>
                </a:cxn>
                <a:cxn ang="0">
                  <a:pos x="211" y="87"/>
                </a:cxn>
                <a:cxn ang="0">
                  <a:pos x="47" y="206"/>
                </a:cxn>
                <a:cxn ang="0">
                  <a:pos x="0" y="161"/>
                </a:cxn>
                <a:cxn ang="0">
                  <a:pos x="222" y="0"/>
                </a:cxn>
              </a:cxnLst>
              <a:rect l="0" t="0" r="r" b="b"/>
              <a:pathLst>
                <a:path w="222" h="206">
                  <a:moveTo>
                    <a:pt x="222" y="0"/>
                  </a:moveTo>
                  <a:lnTo>
                    <a:pt x="222" y="5"/>
                  </a:lnTo>
                  <a:lnTo>
                    <a:pt x="219" y="47"/>
                  </a:lnTo>
                  <a:lnTo>
                    <a:pt x="211" y="87"/>
                  </a:lnTo>
                  <a:lnTo>
                    <a:pt x="47" y="206"/>
                  </a:lnTo>
                  <a:lnTo>
                    <a:pt x="0" y="161"/>
                  </a:lnTo>
                  <a:lnTo>
                    <a:pt x="22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12" name="Group 44">
            <a:extLst>
              <a:ext uri="{FF2B5EF4-FFF2-40B4-BE49-F238E27FC236}">
                <a16:creationId xmlns:a16="http://schemas.microsoft.com/office/drawing/2014/main" id="{4683887C-3897-4C96-87CE-AB1D56A47B94}"/>
              </a:ext>
            </a:extLst>
          </p:cNvPr>
          <p:cNvGrpSpPr/>
          <p:nvPr/>
        </p:nvGrpSpPr>
        <p:grpSpPr>
          <a:xfrm>
            <a:off x="5833544" y="4863825"/>
            <a:ext cx="440859" cy="440438"/>
            <a:chOff x="5711825" y="4048125"/>
            <a:chExt cx="1662112" cy="1660525"/>
          </a:xfrm>
          <a:solidFill>
            <a:schemeClr val="tx1"/>
          </a:solidFill>
        </p:grpSpPr>
        <p:sp>
          <p:nvSpPr>
            <p:cNvPr id="113" name="Freeform 102">
              <a:extLst>
                <a:ext uri="{FF2B5EF4-FFF2-40B4-BE49-F238E27FC236}">
                  <a16:creationId xmlns:a16="http://schemas.microsoft.com/office/drawing/2014/main" id="{355EF347-E3D2-4BBC-8CF2-315A26DF80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729288" y="4816475"/>
              <a:ext cx="1638300" cy="887413"/>
            </a:xfrm>
            <a:custGeom>
              <a:avLst/>
              <a:gdLst/>
              <a:ahLst/>
              <a:cxnLst>
                <a:cxn ang="0">
                  <a:pos x="352" y="531"/>
                </a:cxn>
                <a:cxn ang="0">
                  <a:pos x="645" y="540"/>
                </a:cxn>
                <a:cxn ang="0">
                  <a:pos x="549" y="556"/>
                </a:cxn>
                <a:cxn ang="0">
                  <a:pos x="671" y="525"/>
                </a:cxn>
                <a:cxn ang="0">
                  <a:pos x="674" y="488"/>
                </a:cxn>
                <a:cxn ang="0">
                  <a:pos x="455" y="454"/>
                </a:cxn>
                <a:cxn ang="0">
                  <a:pos x="337" y="439"/>
                </a:cxn>
                <a:cxn ang="0">
                  <a:pos x="742" y="463"/>
                </a:cxn>
                <a:cxn ang="0">
                  <a:pos x="343" y="528"/>
                </a:cxn>
                <a:cxn ang="0">
                  <a:pos x="181" y="426"/>
                </a:cxn>
                <a:cxn ang="0">
                  <a:pos x="735" y="494"/>
                </a:cxn>
                <a:cxn ang="0">
                  <a:pos x="877" y="403"/>
                </a:cxn>
                <a:cxn ang="0">
                  <a:pos x="785" y="401"/>
                </a:cxn>
                <a:cxn ang="0">
                  <a:pos x="738" y="428"/>
                </a:cxn>
                <a:cxn ang="0">
                  <a:pos x="768" y="400"/>
                </a:cxn>
                <a:cxn ang="0">
                  <a:pos x="283" y="422"/>
                </a:cxn>
                <a:cxn ang="0">
                  <a:pos x="815" y="380"/>
                </a:cxn>
                <a:cxn ang="0">
                  <a:pos x="470" y="397"/>
                </a:cxn>
                <a:cxn ang="0">
                  <a:pos x="150" y="363"/>
                </a:cxn>
                <a:cxn ang="0">
                  <a:pos x="201" y="423"/>
                </a:cxn>
                <a:cxn ang="0">
                  <a:pos x="793" y="368"/>
                </a:cxn>
                <a:cxn ang="0">
                  <a:pos x="142" y="394"/>
                </a:cxn>
                <a:cxn ang="0">
                  <a:pos x="797" y="368"/>
                </a:cxn>
                <a:cxn ang="0">
                  <a:pos x="813" y="355"/>
                </a:cxn>
                <a:cxn ang="0">
                  <a:pos x="825" y="310"/>
                </a:cxn>
                <a:cxn ang="0">
                  <a:pos x="899" y="340"/>
                </a:cxn>
                <a:cxn ang="0">
                  <a:pos x="859" y="398"/>
                </a:cxn>
                <a:cxn ang="0">
                  <a:pos x="623" y="311"/>
                </a:cxn>
                <a:cxn ang="0">
                  <a:pos x="687" y="341"/>
                </a:cxn>
                <a:cxn ang="0">
                  <a:pos x="415" y="417"/>
                </a:cxn>
                <a:cxn ang="0">
                  <a:pos x="921" y="278"/>
                </a:cxn>
                <a:cxn ang="0">
                  <a:pos x="715" y="237"/>
                </a:cxn>
                <a:cxn ang="0">
                  <a:pos x="196" y="352"/>
                </a:cxn>
                <a:cxn ang="0">
                  <a:pos x="904" y="310"/>
                </a:cxn>
                <a:cxn ang="0">
                  <a:pos x="952" y="301"/>
                </a:cxn>
                <a:cxn ang="0">
                  <a:pos x="632" y="251"/>
                </a:cxn>
                <a:cxn ang="0">
                  <a:pos x="734" y="191"/>
                </a:cxn>
                <a:cxn ang="0">
                  <a:pos x="749" y="165"/>
                </a:cxn>
                <a:cxn ang="0">
                  <a:pos x="403" y="146"/>
                </a:cxn>
                <a:cxn ang="0">
                  <a:pos x="781" y="148"/>
                </a:cxn>
                <a:cxn ang="0">
                  <a:pos x="808" y="140"/>
                </a:cxn>
                <a:cxn ang="0">
                  <a:pos x="873" y="123"/>
                </a:cxn>
                <a:cxn ang="0">
                  <a:pos x="896" y="124"/>
                </a:cxn>
                <a:cxn ang="0">
                  <a:pos x="626" y="248"/>
                </a:cxn>
                <a:cxn ang="0">
                  <a:pos x="489" y="132"/>
                </a:cxn>
                <a:cxn ang="0">
                  <a:pos x="215" y="215"/>
                </a:cxn>
                <a:cxn ang="0">
                  <a:pos x="95" y="153"/>
                </a:cxn>
                <a:cxn ang="0">
                  <a:pos x="838" y="121"/>
                </a:cxn>
                <a:cxn ang="0">
                  <a:pos x="443" y="96"/>
                </a:cxn>
                <a:cxn ang="0">
                  <a:pos x="473" y="98"/>
                </a:cxn>
                <a:cxn ang="0">
                  <a:pos x="678" y="83"/>
                </a:cxn>
                <a:cxn ang="0">
                  <a:pos x="940" y="127"/>
                </a:cxn>
                <a:cxn ang="0">
                  <a:pos x="990" y="244"/>
                </a:cxn>
                <a:cxn ang="0">
                  <a:pos x="1032" y="33"/>
                </a:cxn>
                <a:cxn ang="0">
                  <a:pos x="450" y="6"/>
                </a:cxn>
                <a:cxn ang="0">
                  <a:pos x="505" y="84"/>
                </a:cxn>
                <a:cxn ang="0">
                  <a:pos x="544" y="138"/>
                </a:cxn>
                <a:cxn ang="0">
                  <a:pos x="713" y="152"/>
                </a:cxn>
                <a:cxn ang="0">
                  <a:pos x="660" y="102"/>
                </a:cxn>
                <a:cxn ang="0">
                  <a:pos x="625" y="40"/>
                </a:cxn>
                <a:cxn ang="0">
                  <a:pos x="602" y="130"/>
                </a:cxn>
                <a:cxn ang="0">
                  <a:pos x="577" y="75"/>
                </a:cxn>
              </a:cxnLst>
              <a:rect l="0" t="0" r="r" b="b"/>
              <a:pathLst>
                <a:path w="1032" h="559">
                  <a:moveTo>
                    <a:pt x="520" y="553"/>
                  </a:moveTo>
                  <a:lnTo>
                    <a:pt x="526" y="554"/>
                  </a:lnTo>
                  <a:lnTo>
                    <a:pt x="531" y="554"/>
                  </a:lnTo>
                  <a:lnTo>
                    <a:pt x="535" y="555"/>
                  </a:lnTo>
                  <a:lnTo>
                    <a:pt x="541" y="555"/>
                  </a:lnTo>
                  <a:lnTo>
                    <a:pt x="547" y="556"/>
                  </a:lnTo>
                  <a:lnTo>
                    <a:pt x="534" y="556"/>
                  </a:lnTo>
                  <a:lnTo>
                    <a:pt x="527" y="555"/>
                  </a:lnTo>
                  <a:lnTo>
                    <a:pt x="520" y="553"/>
                  </a:lnTo>
                  <a:close/>
                  <a:moveTo>
                    <a:pt x="363" y="535"/>
                  </a:moveTo>
                  <a:lnTo>
                    <a:pt x="375" y="540"/>
                  </a:lnTo>
                  <a:lnTo>
                    <a:pt x="403" y="547"/>
                  </a:lnTo>
                  <a:lnTo>
                    <a:pt x="433" y="553"/>
                  </a:lnTo>
                  <a:lnTo>
                    <a:pt x="476" y="553"/>
                  </a:lnTo>
                  <a:lnTo>
                    <a:pt x="492" y="551"/>
                  </a:lnTo>
                  <a:lnTo>
                    <a:pt x="498" y="551"/>
                  </a:lnTo>
                  <a:lnTo>
                    <a:pt x="502" y="550"/>
                  </a:lnTo>
                  <a:lnTo>
                    <a:pt x="485" y="546"/>
                  </a:lnTo>
                  <a:lnTo>
                    <a:pt x="470" y="541"/>
                  </a:lnTo>
                  <a:lnTo>
                    <a:pt x="468" y="541"/>
                  </a:lnTo>
                  <a:lnTo>
                    <a:pt x="462" y="543"/>
                  </a:lnTo>
                  <a:lnTo>
                    <a:pt x="459" y="543"/>
                  </a:lnTo>
                  <a:lnTo>
                    <a:pt x="425" y="542"/>
                  </a:lnTo>
                  <a:lnTo>
                    <a:pt x="392" y="540"/>
                  </a:lnTo>
                  <a:lnTo>
                    <a:pt x="363" y="535"/>
                  </a:lnTo>
                  <a:close/>
                  <a:moveTo>
                    <a:pt x="357" y="532"/>
                  </a:moveTo>
                  <a:lnTo>
                    <a:pt x="357" y="533"/>
                  </a:lnTo>
                  <a:lnTo>
                    <a:pt x="358" y="533"/>
                  </a:lnTo>
                  <a:lnTo>
                    <a:pt x="357" y="532"/>
                  </a:lnTo>
                  <a:close/>
                  <a:moveTo>
                    <a:pt x="327" y="524"/>
                  </a:moveTo>
                  <a:lnTo>
                    <a:pt x="346" y="531"/>
                  </a:lnTo>
                  <a:lnTo>
                    <a:pt x="363" y="536"/>
                  </a:lnTo>
                  <a:lnTo>
                    <a:pt x="359" y="534"/>
                  </a:lnTo>
                  <a:lnTo>
                    <a:pt x="356" y="533"/>
                  </a:lnTo>
                  <a:lnTo>
                    <a:pt x="352" y="531"/>
                  </a:lnTo>
                  <a:lnTo>
                    <a:pt x="327" y="524"/>
                  </a:lnTo>
                  <a:close/>
                  <a:moveTo>
                    <a:pt x="582" y="515"/>
                  </a:moveTo>
                  <a:lnTo>
                    <a:pt x="555" y="523"/>
                  </a:lnTo>
                  <a:lnTo>
                    <a:pt x="537" y="528"/>
                  </a:lnTo>
                  <a:lnTo>
                    <a:pt x="518" y="532"/>
                  </a:lnTo>
                  <a:lnTo>
                    <a:pt x="514" y="533"/>
                  </a:lnTo>
                  <a:lnTo>
                    <a:pt x="509" y="533"/>
                  </a:lnTo>
                  <a:lnTo>
                    <a:pt x="490" y="536"/>
                  </a:lnTo>
                  <a:lnTo>
                    <a:pt x="472" y="539"/>
                  </a:lnTo>
                  <a:lnTo>
                    <a:pt x="488" y="545"/>
                  </a:lnTo>
                  <a:lnTo>
                    <a:pt x="504" y="549"/>
                  </a:lnTo>
                  <a:lnTo>
                    <a:pt x="508" y="549"/>
                  </a:lnTo>
                  <a:lnTo>
                    <a:pt x="526" y="545"/>
                  </a:lnTo>
                  <a:lnTo>
                    <a:pt x="539" y="542"/>
                  </a:lnTo>
                  <a:lnTo>
                    <a:pt x="542" y="541"/>
                  </a:lnTo>
                  <a:lnTo>
                    <a:pt x="546" y="541"/>
                  </a:lnTo>
                  <a:lnTo>
                    <a:pt x="550" y="540"/>
                  </a:lnTo>
                  <a:lnTo>
                    <a:pt x="554" y="537"/>
                  </a:lnTo>
                  <a:lnTo>
                    <a:pt x="559" y="536"/>
                  </a:lnTo>
                  <a:lnTo>
                    <a:pt x="563" y="534"/>
                  </a:lnTo>
                  <a:lnTo>
                    <a:pt x="573" y="532"/>
                  </a:lnTo>
                  <a:lnTo>
                    <a:pt x="581" y="529"/>
                  </a:lnTo>
                  <a:lnTo>
                    <a:pt x="588" y="527"/>
                  </a:lnTo>
                  <a:lnTo>
                    <a:pt x="593" y="525"/>
                  </a:lnTo>
                  <a:lnTo>
                    <a:pt x="597" y="523"/>
                  </a:lnTo>
                  <a:lnTo>
                    <a:pt x="599" y="523"/>
                  </a:lnTo>
                  <a:lnTo>
                    <a:pt x="582" y="515"/>
                  </a:lnTo>
                  <a:close/>
                  <a:moveTo>
                    <a:pt x="754" y="499"/>
                  </a:moveTo>
                  <a:lnTo>
                    <a:pt x="726" y="511"/>
                  </a:lnTo>
                  <a:lnTo>
                    <a:pt x="698" y="520"/>
                  </a:lnTo>
                  <a:lnTo>
                    <a:pt x="672" y="526"/>
                  </a:lnTo>
                  <a:lnTo>
                    <a:pt x="667" y="528"/>
                  </a:lnTo>
                  <a:lnTo>
                    <a:pt x="663" y="531"/>
                  </a:lnTo>
                  <a:lnTo>
                    <a:pt x="657" y="533"/>
                  </a:lnTo>
                  <a:lnTo>
                    <a:pt x="645" y="540"/>
                  </a:lnTo>
                  <a:lnTo>
                    <a:pt x="640" y="542"/>
                  </a:lnTo>
                  <a:lnTo>
                    <a:pt x="636" y="543"/>
                  </a:lnTo>
                  <a:lnTo>
                    <a:pt x="640" y="541"/>
                  </a:lnTo>
                  <a:lnTo>
                    <a:pt x="643" y="540"/>
                  </a:lnTo>
                  <a:lnTo>
                    <a:pt x="645" y="537"/>
                  </a:lnTo>
                  <a:lnTo>
                    <a:pt x="648" y="536"/>
                  </a:lnTo>
                  <a:lnTo>
                    <a:pt x="652" y="535"/>
                  </a:lnTo>
                  <a:lnTo>
                    <a:pt x="655" y="533"/>
                  </a:lnTo>
                  <a:lnTo>
                    <a:pt x="661" y="531"/>
                  </a:lnTo>
                  <a:lnTo>
                    <a:pt x="665" y="528"/>
                  </a:lnTo>
                  <a:lnTo>
                    <a:pt x="667" y="527"/>
                  </a:lnTo>
                  <a:lnTo>
                    <a:pt x="668" y="526"/>
                  </a:lnTo>
                  <a:lnTo>
                    <a:pt x="649" y="528"/>
                  </a:lnTo>
                  <a:lnTo>
                    <a:pt x="632" y="528"/>
                  </a:lnTo>
                  <a:lnTo>
                    <a:pt x="616" y="527"/>
                  </a:lnTo>
                  <a:lnTo>
                    <a:pt x="601" y="523"/>
                  </a:lnTo>
                  <a:lnTo>
                    <a:pt x="600" y="524"/>
                  </a:lnTo>
                  <a:lnTo>
                    <a:pt x="598" y="524"/>
                  </a:lnTo>
                  <a:lnTo>
                    <a:pt x="597" y="525"/>
                  </a:lnTo>
                  <a:lnTo>
                    <a:pt x="551" y="540"/>
                  </a:lnTo>
                  <a:lnTo>
                    <a:pt x="508" y="550"/>
                  </a:lnTo>
                  <a:lnTo>
                    <a:pt x="509" y="550"/>
                  </a:lnTo>
                  <a:lnTo>
                    <a:pt x="511" y="551"/>
                  </a:lnTo>
                  <a:lnTo>
                    <a:pt x="513" y="551"/>
                  </a:lnTo>
                  <a:lnTo>
                    <a:pt x="520" y="553"/>
                  </a:lnTo>
                  <a:lnTo>
                    <a:pt x="505" y="550"/>
                  </a:lnTo>
                  <a:lnTo>
                    <a:pt x="486" y="553"/>
                  </a:lnTo>
                  <a:lnTo>
                    <a:pt x="469" y="554"/>
                  </a:lnTo>
                  <a:lnTo>
                    <a:pt x="446" y="554"/>
                  </a:lnTo>
                  <a:lnTo>
                    <a:pt x="479" y="558"/>
                  </a:lnTo>
                  <a:lnTo>
                    <a:pt x="513" y="559"/>
                  </a:lnTo>
                  <a:lnTo>
                    <a:pt x="533" y="558"/>
                  </a:lnTo>
                  <a:lnTo>
                    <a:pt x="555" y="557"/>
                  </a:lnTo>
                  <a:lnTo>
                    <a:pt x="552" y="557"/>
                  </a:lnTo>
                  <a:lnTo>
                    <a:pt x="549" y="556"/>
                  </a:lnTo>
                  <a:lnTo>
                    <a:pt x="566" y="556"/>
                  </a:lnTo>
                  <a:lnTo>
                    <a:pt x="619" y="548"/>
                  </a:lnTo>
                  <a:lnTo>
                    <a:pt x="621" y="547"/>
                  </a:lnTo>
                  <a:lnTo>
                    <a:pt x="622" y="547"/>
                  </a:lnTo>
                  <a:lnTo>
                    <a:pt x="624" y="546"/>
                  </a:lnTo>
                  <a:lnTo>
                    <a:pt x="627" y="546"/>
                  </a:lnTo>
                  <a:lnTo>
                    <a:pt x="629" y="545"/>
                  </a:lnTo>
                  <a:lnTo>
                    <a:pt x="632" y="544"/>
                  </a:lnTo>
                  <a:lnTo>
                    <a:pt x="636" y="543"/>
                  </a:lnTo>
                  <a:lnTo>
                    <a:pt x="632" y="545"/>
                  </a:lnTo>
                  <a:lnTo>
                    <a:pt x="674" y="532"/>
                  </a:lnTo>
                  <a:lnTo>
                    <a:pt x="715" y="517"/>
                  </a:lnTo>
                  <a:lnTo>
                    <a:pt x="754" y="499"/>
                  </a:lnTo>
                  <a:close/>
                  <a:moveTo>
                    <a:pt x="718" y="491"/>
                  </a:moveTo>
                  <a:lnTo>
                    <a:pt x="712" y="496"/>
                  </a:lnTo>
                  <a:lnTo>
                    <a:pt x="696" y="509"/>
                  </a:lnTo>
                  <a:lnTo>
                    <a:pt x="684" y="517"/>
                  </a:lnTo>
                  <a:lnTo>
                    <a:pt x="679" y="521"/>
                  </a:lnTo>
                  <a:lnTo>
                    <a:pt x="674" y="524"/>
                  </a:lnTo>
                  <a:lnTo>
                    <a:pt x="701" y="518"/>
                  </a:lnTo>
                  <a:lnTo>
                    <a:pt x="728" y="509"/>
                  </a:lnTo>
                  <a:lnTo>
                    <a:pt x="756" y="496"/>
                  </a:lnTo>
                  <a:lnTo>
                    <a:pt x="752" y="496"/>
                  </a:lnTo>
                  <a:lnTo>
                    <a:pt x="735" y="495"/>
                  </a:lnTo>
                  <a:lnTo>
                    <a:pt x="718" y="491"/>
                  </a:lnTo>
                  <a:close/>
                  <a:moveTo>
                    <a:pt x="692" y="479"/>
                  </a:moveTo>
                  <a:lnTo>
                    <a:pt x="671" y="491"/>
                  </a:lnTo>
                  <a:lnTo>
                    <a:pt x="648" y="503"/>
                  </a:lnTo>
                  <a:lnTo>
                    <a:pt x="647" y="504"/>
                  </a:lnTo>
                  <a:lnTo>
                    <a:pt x="604" y="522"/>
                  </a:lnTo>
                  <a:lnTo>
                    <a:pt x="603" y="522"/>
                  </a:lnTo>
                  <a:lnTo>
                    <a:pt x="603" y="523"/>
                  </a:lnTo>
                  <a:lnTo>
                    <a:pt x="624" y="527"/>
                  </a:lnTo>
                  <a:lnTo>
                    <a:pt x="646" y="527"/>
                  </a:lnTo>
                  <a:lnTo>
                    <a:pt x="671" y="525"/>
                  </a:lnTo>
                  <a:lnTo>
                    <a:pt x="672" y="524"/>
                  </a:lnTo>
                  <a:lnTo>
                    <a:pt x="693" y="510"/>
                  </a:lnTo>
                  <a:lnTo>
                    <a:pt x="694" y="510"/>
                  </a:lnTo>
                  <a:lnTo>
                    <a:pt x="694" y="509"/>
                  </a:lnTo>
                  <a:lnTo>
                    <a:pt x="695" y="508"/>
                  </a:lnTo>
                  <a:lnTo>
                    <a:pt x="716" y="490"/>
                  </a:lnTo>
                  <a:lnTo>
                    <a:pt x="705" y="485"/>
                  </a:lnTo>
                  <a:lnTo>
                    <a:pt x="692" y="479"/>
                  </a:lnTo>
                  <a:close/>
                  <a:moveTo>
                    <a:pt x="677" y="470"/>
                  </a:moveTo>
                  <a:lnTo>
                    <a:pt x="636" y="492"/>
                  </a:lnTo>
                  <a:lnTo>
                    <a:pt x="619" y="501"/>
                  </a:lnTo>
                  <a:lnTo>
                    <a:pt x="600" y="508"/>
                  </a:lnTo>
                  <a:lnTo>
                    <a:pt x="596" y="510"/>
                  </a:lnTo>
                  <a:lnTo>
                    <a:pt x="591" y="512"/>
                  </a:lnTo>
                  <a:lnTo>
                    <a:pt x="587" y="514"/>
                  </a:lnTo>
                  <a:lnTo>
                    <a:pt x="583" y="515"/>
                  </a:lnTo>
                  <a:lnTo>
                    <a:pt x="601" y="522"/>
                  </a:lnTo>
                  <a:lnTo>
                    <a:pt x="604" y="521"/>
                  </a:lnTo>
                  <a:lnTo>
                    <a:pt x="608" y="519"/>
                  </a:lnTo>
                  <a:lnTo>
                    <a:pt x="611" y="518"/>
                  </a:lnTo>
                  <a:lnTo>
                    <a:pt x="614" y="516"/>
                  </a:lnTo>
                  <a:lnTo>
                    <a:pt x="619" y="515"/>
                  </a:lnTo>
                  <a:lnTo>
                    <a:pt x="622" y="514"/>
                  </a:lnTo>
                  <a:lnTo>
                    <a:pt x="628" y="511"/>
                  </a:lnTo>
                  <a:lnTo>
                    <a:pt x="635" y="508"/>
                  </a:lnTo>
                  <a:lnTo>
                    <a:pt x="640" y="506"/>
                  </a:lnTo>
                  <a:lnTo>
                    <a:pt x="644" y="503"/>
                  </a:lnTo>
                  <a:lnTo>
                    <a:pt x="648" y="502"/>
                  </a:lnTo>
                  <a:lnTo>
                    <a:pt x="651" y="500"/>
                  </a:lnTo>
                  <a:lnTo>
                    <a:pt x="654" y="499"/>
                  </a:lnTo>
                  <a:lnTo>
                    <a:pt x="657" y="496"/>
                  </a:lnTo>
                  <a:lnTo>
                    <a:pt x="661" y="495"/>
                  </a:lnTo>
                  <a:lnTo>
                    <a:pt x="665" y="493"/>
                  </a:lnTo>
                  <a:lnTo>
                    <a:pt x="668" y="491"/>
                  </a:lnTo>
                  <a:lnTo>
                    <a:pt x="674" y="488"/>
                  </a:lnTo>
                  <a:lnTo>
                    <a:pt x="679" y="485"/>
                  </a:lnTo>
                  <a:lnTo>
                    <a:pt x="691" y="479"/>
                  </a:lnTo>
                  <a:lnTo>
                    <a:pt x="681" y="473"/>
                  </a:lnTo>
                  <a:lnTo>
                    <a:pt x="679" y="472"/>
                  </a:lnTo>
                  <a:lnTo>
                    <a:pt x="677" y="470"/>
                  </a:lnTo>
                  <a:close/>
                  <a:moveTo>
                    <a:pt x="339" y="439"/>
                  </a:moveTo>
                  <a:lnTo>
                    <a:pt x="370" y="471"/>
                  </a:lnTo>
                  <a:lnTo>
                    <a:pt x="402" y="499"/>
                  </a:lnTo>
                  <a:lnTo>
                    <a:pt x="436" y="521"/>
                  </a:lnTo>
                  <a:lnTo>
                    <a:pt x="470" y="537"/>
                  </a:lnTo>
                  <a:lnTo>
                    <a:pt x="475" y="537"/>
                  </a:lnTo>
                  <a:lnTo>
                    <a:pt x="478" y="536"/>
                  </a:lnTo>
                  <a:lnTo>
                    <a:pt x="497" y="534"/>
                  </a:lnTo>
                  <a:lnTo>
                    <a:pt x="501" y="534"/>
                  </a:lnTo>
                  <a:lnTo>
                    <a:pt x="504" y="533"/>
                  </a:lnTo>
                  <a:lnTo>
                    <a:pt x="508" y="532"/>
                  </a:lnTo>
                  <a:lnTo>
                    <a:pt x="524" y="530"/>
                  </a:lnTo>
                  <a:lnTo>
                    <a:pt x="530" y="529"/>
                  </a:lnTo>
                  <a:lnTo>
                    <a:pt x="535" y="527"/>
                  </a:lnTo>
                  <a:lnTo>
                    <a:pt x="544" y="525"/>
                  </a:lnTo>
                  <a:lnTo>
                    <a:pt x="551" y="523"/>
                  </a:lnTo>
                  <a:lnTo>
                    <a:pt x="557" y="522"/>
                  </a:lnTo>
                  <a:lnTo>
                    <a:pt x="562" y="520"/>
                  </a:lnTo>
                  <a:lnTo>
                    <a:pt x="570" y="518"/>
                  </a:lnTo>
                  <a:lnTo>
                    <a:pt x="579" y="515"/>
                  </a:lnTo>
                  <a:lnTo>
                    <a:pt x="580" y="515"/>
                  </a:lnTo>
                  <a:lnTo>
                    <a:pt x="581" y="514"/>
                  </a:lnTo>
                  <a:lnTo>
                    <a:pt x="565" y="503"/>
                  </a:lnTo>
                  <a:lnTo>
                    <a:pt x="554" y="489"/>
                  </a:lnTo>
                  <a:lnTo>
                    <a:pt x="546" y="473"/>
                  </a:lnTo>
                  <a:lnTo>
                    <a:pt x="541" y="453"/>
                  </a:lnTo>
                  <a:lnTo>
                    <a:pt x="541" y="452"/>
                  </a:lnTo>
                  <a:lnTo>
                    <a:pt x="528" y="453"/>
                  </a:lnTo>
                  <a:lnTo>
                    <a:pt x="515" y="454"/>
                  </a:lnTo>
                  <a:lnTo>
                    <a:pt x="455" y="454"/>
                  </a:lnTo>
                  <a:lnTo>
                    <a:pt x="396" y="449"/>
                  </a:lnTo>
                  <a:lnTo>
                    <a:pt x="339" y="439"/>
                  </a:lnTo>
                  <a:close/>
                  <a:moveTo>
                    <a:pt x="335" y="438"/>
                  </a:moveTo>
                  <a:lnTo>
                    <a:pt x="314" y="441"/>
                  </a:lnTo>
                  <a:lnTo>
                    <a:pt x="294" y="442"/>
                  </a:lnTo>
                  <a:lnTo>
                    <a:pt x="287" y="442"/>
                  </a:lnTo>
                  <a:lnTo>
                    <a:pt x="295" y="465"/>
                  </a:lnTo>
                  <a:lnTo>
                    <a:pt x="305" y="484"/>
                  </a:lnTo>
                  <a:lnTo>
                    <a:pt x="318" y="502"/>
                  </a:lnTo>
                  <a:lnTo>
                    <a:pt x="335" y="517"/>
                  </a:lnTo>
                  <a:lnTo>
                    <a:pt x="353" y="529"/>
                  </a:lnTo>
                  <a:lnTo>
                    <a:pt x="353" y="530"/>
                  </a:lnTo>
                  <a:lnTo>
                    <a:pt x="356" y="530"/>
                  </a:lnTo>
                  <a:lnTo>
                    <a:pt x="358" y="531"/>
                  </a:lnTo>
                  <a:lnTo>
                    <a:pt x="361" y="531"/>
                  </a:lnTo>
                  <a:lnTo>
                    <a:pt x="363" y="532"/>
                  </a:lnTo>
                  <a:lnTo>
                    <a:pt x="366" y="532"/>
                  </a:lnTo>
                  <a:lnTo>
                    <a:pt x="368" y="533"/>
                  </a:lnTo>
                  <a:lnTo>
                    <a:pt x="371" y="533"/>
                  </a:lnTo>
                  <a:lnTo>
                    <a:pt x="374" y="534"/>
                  </a:lnTo>
                  <a:lnTo>
                    <a:pt x="379" y="534"/>
                  </a:lnTo>
                  <a:lnTo>
                    <a:pt x="382" y="535"/>
                  </a:lnTo>
                  <a:lnTo>
                    <a:pt x="387" y="535"/>
                  </a:lnTo>
                  <a:lnTo>
                    <a:pt x="390" y="536"/>
                  </a:lnTo>
                  <a:lnTo>
                    <a:pt x="396" y="536"/>
                  </a:lnTo>
                  <a:lnTo>
                    <a:pt x="397" y="537"/>
                  </a:lnTo>
                  <a:lnTo>
                    <a:pt x="408" y="537"/>
                  </a:lnTo>
                  <a:lnTo>
                    <a:pt x="410" y="539"/>
                  </a:lnTo>
                  <a:lnTo>
                    <a:pt x="464" y="539"/>
                  </a:lnTo>
                  <a:lnTo>
                    <a:pt x="468" y="537"/>
                  </a:lnTo>
                  <a:lnTo>
                    <a:pt x="462" y="535"/>
                  </a:lnTo>
                  <a:lnTo>
                    <a:pt x="429" y="518"/>
                  </a:lnTo>
                  <a:lnTo>
                    <a:pt x="397" y="496"/>
                  </a:lnTo>
                  <a:lnTo>
                    <a:pt x="366" y="470"/>
                  </a:lnTo>
                  <a:lnTo>
                    <a:pt x="337" y="439"/>
                  </a:lnTo>
                  <a:lnTo>
                    <a:pt x="336" y="438"/>
                  </a:lnTo>
                  <a:lnTo>
                    <a:pt x="335" y="438"/>
                  </a:lnTo>
                  <a:close/>
                  <a:moveTo>
                    <a:pt x="633" y="437"/>
                  </a:moveTo>
                  <a:lnTo>
                    <a:pt x="592" y="445"/>
                  </a:lnTo>
                  <a:lnTo>
                    <a:pt x="590" y="445"/>
                  </a:lnTo>
                  <a:lnTo>
                    <a:pt x="587" y="446"/>
                  </a:lnTo>
                  <a:lnTo>
                    <a:pt x="584" y="446"/>
                  </a:lnTo>
                  <a:lnTo>
                    <a:pt x="563" y="449"/>
                  </a:lnTo>
                  <a:lnTo>
                    <a:pt x="542" y="452"/>
                  </a:lnTo>
                  <a:lnTo>
                    <a:pt x="542" y="453"/>
                  </a:lnTo>
                  <a:lnTo>
                    <a:pt x="547" y="473"/>
                  </a:lnTo>
                  <a:lnTo>
                    <a:pt x="555" y="489"/>
                  </a:lnTo>
                  <a:lnTo>
                    <a:pt x="567" y="503"/>
                  </a:lnTo>
                  <a:lnTo>
                    <a:pt x="582" y="514"/>
                  </a:lnTo>
                  <a:lnTo>
                    <a:pt x="586" y="513"/>
                  </a:lnTo>
                  <a:lnTo>
                    <a:pt x="589" y="511"/>
                  </a:lnTo>
                  <a:lnTo>
                    <a:pt x="597" y="509"/>
                  </a:lnTo>
                  <a:lnTo>
                    <a:pt x="600" y="507"/>
                  </a:lnTo>
                  <a:lnTo>
                    <a:pt x="603" y="506"/>
                  </a:lnTo>
                  <a:lnTo>
                    <a:pt x="624" y="497"/>
                  </a:lnTo>
                  <a:lnTo>
                    <a:pt x="636" y="491"/>
                  </a:lnTo>
                  <a:lnTo>
                    <a:pt x="643" y="487"/>
                  </a:lnTo>
                  <a:lnTo>
                    <a:pt x="648" y="485"/>
                  </a:lnTo>
                  <a:lnTo>
                    <a:pt x="652" y="483"/>
                  </a:lnTo>
                  <a:lnTo>
                    <a:pt x="671" y="473"/>
                  </a:lnTo>
                  <a:lnTo>
                    <a:pt x="673" y="472"/>
                  </a:lnTo>
                  <a:lnTo>
                    <a:pt x="676" y="470"/>
                  </a:lnTo>
                  <a:lnTo>
                    <a:pt x="655" y="454"/>
                  </a:lnTo>
                  <a:lnTo>
                    <a:pt x="633" y="437"/>
                  </a:lnTo>
                  <a:close/>
                  <a:moveTo>
                    <a:pt x="764" y="433"/>
                  </a:moveTo>
                  <a:lnTo>
                    <a:pt x="729" y="456"/>
                  </a:lnTo>
                  <a:lnTo>
                    <a:pt x="694" y="479"/>
                  </a:lnTo>
                  <a:lnTo>
                    <a:pt x="706" y="485"/>
                  </a:lnTo>
                  <a:lnTo>
                    <a:pt x="717" y="489"/>
                  </a:lnTo>
                  <a:lnTo>
                    <a:pt x="742" y="463"/>
                  </a:lnTo>
                  <a:lnTo>
                    <a:pt x="764" y="433"/>
                  </a:lnTo>
                  <a:close/>
                  <a:moveTo>
                    <a:pt x="283" y="424"/>
                  </a:moveTo>
                  <a:lnTo>
                    <a:pt x="283" y="425"/>
                  </a:lnTo>
                  <a:lnTo>
                    <a:pt x="284" y="426"/>
                  </a:lnTo>
                  <a:lnTo>
                    <a:pt x="285" y="434"/>
                  </a:lnTo>
                  <a:lnTo>
                    <a:pt x="287" y="441"/>
                  </a:lnTo>
                  <a:lnTo>
                    <a:pt x="294" y="441"/>
                  </a:lnTo>
                  <a:lnTo>
                    <a:pt x="330" y="437"/>
                  </a:lnTo>
                  <a:lnTo>
                    <a:pt x="307" y="431"/>
                  </a:lnTo>
                  <a:lnTo>
                    <a:pt x="283" y="424"/>
                  </a:lnTo>
                  <a:close/>
                  <a:moveTo>
                    <a:pt x="162" y="417"/>
                  </a:moveTo>
                  <a:lnTo>
                    <a:pt x="171" y="426"/>
                  </a:lnTo>
                  <a:lnTo>
                    <a:pt x="172" y="428"/>
                  </a:lnTo>
                  <a:lnTo>
                    <a:pt x="174" y="430"/>
                  </a:lnTo>
                  <a:lnTo>
                    <a:pt x="176" y="431"/>
                  </a:lnTo>
                  <a:lnTo>
                    <a:pt x="182" y="437"/>
                  </a:lnTo>
                  <a:lnTo>
                    <a:pt x="183" y="439"/>
                  </a:lnTo>
                  <a:lnTo>
                    <a:pt x="185" y="441"/>
                  </a:lnTo>
                  <a:lnTo>
                    <a:pt x="187" y="442"/>
                  </a:lnTo>
                  <a:lnTo>
                    <a:pt x="196" y="451"/>
                  </a:lnTo>
                  <a:lnTo>
                    <a:pt x="233" y="477"/>
                  </a:lnTo>
                  <a:lnTo>
                    <a:pt x="271" y="499"/>
                  </a:lnTo>
                  <a:lnTo>
                    <a:pt x="312" y="518"/>
                  </a:lnTo>
                  <a:lnTo>
                    <a:pt x="313" y="519"/>
                  </a:lnTo>
                  <a:lnTo>
                    <a:pt x="316" y="519"/>
                  </a:lnTo>
                  <a:lnTo>
                    <a:pt x="317" y="520"/>
                  </a:lnTo>
                  <a:lnTo>
                    <a:pt x="323" y="522"/>
                  </a:lnTo>
                  <a:lnTo>
                    <a:pt x="325" y="523"/>
                  </a:lnTo>
                  <a:lnTo>
                    <a:pt x="326" y="523"/>
                  </a:lnTo>
                  <a:lnTo>
                    <a:pt x="328" y="524"/>
                  </a:lnTo>
                  <a:lnTo>
                    <a:pt x="330" y="524"/>
                  </a:lnTo>
                  <a:lnTo>
                    <a:pt x="334" y="525"/>
                  </a:lnTo>
                  <a:lnTo>
                    <a:pt x="336" y="525"/>
                  </a:lnTo>
                  <a:lnTo>
                    <a:pt x="337" y="526"/>
                  </a:lnTo>
                  <a:lnTo>
                    <a:pt x="343" y="528"/>
                  </a:lnTo>
                  <a:lnTo>
                    <a:pt x="346" y="528"/>
                  </a:lnTo>
                  <a:lnTo>
                    <a:pt x="348" y="529"/>
                  </a:lnTo>
                  <a:lnTo>
                    <a:pt x="349" y="529"/>
                  </a:lnTo>
                  <a:lnTo>
                    <a:pt x="327" y="514"/>
                  </a:lnTo>
                  <a:lnTo>
                    <a:pt x="309" y="493"/>
                  </a:lnTo>
                  <a:lnTo>
                    <a:pt x="296" y="471"/>
                  </a:lnTo>
                  <a:lnTo>
                    <a:pt x="286" y="444"/>
                  </a:lnTo>
                  <a:lnTo>
                    <a:pt x="283" y="444"/>
                  </a:lnTo>
                  <a:lnTo>
                    <a:pt x="281" y="445"/>
                  </a:lnTo>
                  <a:lnTo>
                    <a:pt x="278" y="446"/>
                  </a:lnTo>
                  <a:lnTo>
                    <a:pt x="275" y="446"/>
                  </a:lnTo>
                  <a:lnTo>
                    <a:pt x="266" y="445"/>
                  </a:lnTo>
                  <a:lnTo>
                    <a:pt x="258" y="444"/>
                  </a:lnTo>
                  <a:lnTo>
                    <a:pt x="257" y="444"/>
                  </a:lnTo>
                  <a:lnTo>
                    <a:pt x="257" y="442"/>
                  </a:lnTo>
                  <a:lnTo>
                    <a:pt x="250" y="442"/>
                  </a:lnTo>
                  <a:lnTo>
                    <a:pt x="247" y="441"/>
                  </a:lnTo>
                  <a:lnTo>
                    <a:pt x="238" y="441"/>
                  </a:lnTo>
                  <a:lnTo>
                    <a:pt x="223" y="438"/>
                  </a:lnTo>
                  <a:lnTo>
                    <a:pt x="220" y="438"/>
                  </a:lnTo>
                  <a:lnTo>
                    <a:pt x="220" y="437"/>
                  </a:lnTo>
                  <a:lnTo>
                    <a:pt x="218" y="437"/>
                  </a:lnTo>
                  <a:lnTo>
                    <a:pt x="215" y="436"/>
                  </a:lnTo>
                  <a:lnTo>
                    <a:pt x="211" y="436"/>
                  </a:lnTo>
                  <a:lnTo>
                    <a:pt x="207" y="435"/>
                  </a:lnTo>
                  <a:lnTo>
                    <a:pt x="206" y="435"/>
                  </a:lnTo>
                  <a:lnTo>
                    <a:pt x="206" y="434"/>
                  </a:lnTo>
                  <a:lnTo>
                    <a:pt x="205" y="434"/>
                  </a:lnTo>
                  <a:lnTo>
                    <a:pt x="198" y="432"/>
                  </a:lnTo>
                  <a:lnTo>
                    <a:pt x="192" y="430"/>
                  </a:lnTo>
                  <a:lnTo>
                    <a:pt x="190" y="430"/>
                  </a:lnTo>
                  <a:lnTo>
                    <a:pt x="190" y="429"/>
                  </a:lnTo>
                  <a:lnTo>
                    <a:pt x="188" y="429"/>
                  </a:lnTo>
                  <a:lnTo>
                    <a:pt x="184" y="427"/>
                  </a:lnTo>
                  <a:lnTo>
                    <a:pt x="181" y="426"/>
                  </a:lnTo>
                  <a:lnTo>
                    <a:pt x="177" y="425"/>
                  </a:lnTo>
                  <a:lnTo>
                    <a:pt x="177" y="424"/>
                  </a:lnTo>
                  <a:lnTo>
                    <a:pt x="176" y="424"/>
                  </a:lnTo>
                  <a:lnTo>
                    <a:pt x="163" y="417"/>
                  </a:lnTo>
                  <a:lnTo>
                    <a:pt x="162" y="417"/>
                  </a:lnTo>
                  <a:close/>
                  <a:moveTo>
                    <a:pt x="146" y="407"/>
                  </a:moveTo>
                  <a:lnTo>
                    <a:pt x="164" y="424"/>
                  </a:lnTo>
                  <a:lnTo>
                    <a:pt x="182" y="440"/>
                  </a:lnTo>
                  <a:lnTo>
                    <a:pt x="182" y="439"/>
                  </a:lnTo>
                  <a:lnTo>
                    <a:pt x="181" y="438"/>
                  </a:lnTo>
                  <a:lnTo>
                    <a:pt x="179" y="437"/>
                  </a:lnTo>
                  <a:lnTo>
                    <a:pt x="178" y="435"/>
                  </a:lnTo>
                  <a:lnTo>
                    <a:pt x="176" y="433"/>
                  </a:lnTo>
                  <a:lnTo>
                    <a:pt x="175" y="433"/>
                  </a:lnTo>
                  <a:lnTo>
                    <a:pt x="175" y="432"/>
                  </a:lnTo>
                  <a:lnTo>
                    <a:pt x="166" y="424"/>
                  </a:lnTo>
                  <a:lnTo>
                    <a:pt x="163" y="420"/>
                  </a:lnTo>
                  <a:lnTo>
                    <a:pt x="159" y="415"/>
                  </a:lnTo>
                  <a:lnTo>
                    <a:pt x="155" y="412"/>
                  </a:lnTo>
                  <a:lnTo>
                    <a:pt x="150" y="410"/>
                  </a:lnTo>
                  <a:lnTo>
                    <a:pt x="147" y="407"/>
                  </a:lnTo>
                  <a:lnTo>
                    <a:pt x="146" y="407"/>
                  </a:lnTo>
                  <a:close/>
                  <a:moveTo>
                    <a:pt x="824" y="385"/>
                  </a:moveTo>
                  <a:lnTo>
                    <a:pt x="802" y="403"/>
                  </a:lnTo>
                  <a:lnTo>
                    <a:pt x="801" y="428"/>
                  </a:lnTo>
                  <a:lnTo>
                    <a:pt x="799" y="442"/>
                  </a:lnTo>
                  <a:lnTo>
                    <a:pt x="799" y="438"/>
                  </a:lnTo>
                  <a:lnTo>
                    <a:pt x="800" y="435"/>
                  </a:lnTo>
                  <a:lnTo>
                    <a:pt x="800" y="424"/>
                  </a:lnTo>
                  <a:lnTo>
                    <a:pt x="801" y="422"/>
                  </a:lnTo>
                  <a:lnTo>
                    <a:pt x="801" y="404"/>
                  </a:lnTo>
                  <a:lnTo>
                    <a:pt x="767" y="431"/>
                  </a:lnTo>
                  <a:lnTo>
                    <a:pt x="745" y="463"/>
                  </a:lnTo>
                  <a:lnTo>
                    <a:pt x="719" y="490"/>
                  </a:lnTo>
                  <a:lnTo>
                    <a:pt x="735" y="494"/>
                  </a:lnTo>
                  <a:lnTo>
                    <a:pt x="752" y="495"/>
                  </a:lnTo>
                  <a:lnTo>
                    <a:pt x="757" y="495"/>
                  </a:lnTo>
                  <a:lnTo>
                    <a:pt x="760" y="494"/>
                  </a:lnTo>
                  <a:lnTo>
                    <a:pt x="770" y="489"/>
                  </a:lnTo>
                  <a:lnTo>
                    <a:pt x="779" y="484"/>
                  </a:lnTo>
                  <a:lnTo>
                    <a:pt x="779" y="483"/>
                  </a:lnTo>
                  <a:lnTo>
                    <a:pt x="781" y="483"/>
                  </a:lnTo>
                  <a:lnTo>
                    <a:pt x="784" y="480"/>
                  </a:lnTo>
                  <a:lnTo>
                    <a:pt x="785" y="478"/>
                  </a:lnTo>
                  <a:lnTo>
                    <a:pt x="786" y="478"/>
                  </a:lnTo>
                  <a:lnTo>
                    <a:pt x="786" y="477"/>
                  </a:lnTo>
                  <a:lnTo>
                    <a:pt x="787" y="476"/>
                  </a:lnTo>
                  <a:lnTo>
                    <a:pt x="792" y="467"/>
                  </a:lnTo>
                  <a:lnTo>
                    <a:pt x="796" y="455"/>
                  </a:lnTo>
                  <a:lnTo>
                    <a:pt x="796" y="454"/>
                  </a:lnTo>
                  <a:lnTo>
                    <a:pt x="797" y="452"/>
                  </a:lnTo>
                  <a:lnTo>
                    <a:pt x="797" y="449"/>
                  </a:lnTo>
                  <a:lnTo>
                    <a:pt x="798" y="447"/>
                  </a:lnTo>
                  <a:lnTo>
                    <a:pt x="798" y="443"/>
                  </a:lnTo>
                  <a:lnTo>
                    <a:pt x="799" y="442"/>
                  </a:lnTo>
                  <a:lnTo>
                    <a:pt x="798" y="449"/>
                  </a:lnTo>
                  <a:lnTo>
                    <a:pt x="798" y="450"/>
                  </a:lnTo>
                  <a:lnTo>
                    <a:pt x="796" y="459"/>
                  </a:lnTo>
                  <a:lnTo>
                    <a:pt x="793" y="467"/>
                  </a:lnTo>
                  <a:lnTo>
                    <a:pt x="793" y="468"/>
                  </a:lnTo>
                  <a:lnTo>
                    <a:pt x="792" y="468"/>
                  </a:lnTo>
                  <a:lnTo>
                    <a:pt x="792" y="469"/>
                  </a:lnTo>
                  <a:lnTo>
                    <a:pt x="789" y="475"/>
                  </a:lnTo>
                  <a:lnTo>
                    <a:pt x="786" y="480"/>
                  </a:lnTo>
                  <a:lnTo>
                    <a:pt x="790" y="478"/>
                  </a:lnTo>
                  <a:lnTo>
                    <a:pt x="795" y="475"/>
                  </a:lnTo>
                  <a:lnTo>
                    <a:pt x="826" y="453"/>
                  </a:lnTo>
                  <a:lnTo>
                    <a:pt x="854" y="429"/>
                  </a:lnTo>
                  <a:lnTo>
                    <a:pt x="882" y="403"/>
                  </a:lnTo>
                  <a:lnTo>
                    <a:pt x="877" y="403"/>
                  </a:lnTo>
                  <a:lnTo>
                    <a:pt x="875" y="402"/>
                  </a:lnTo>
                  <a:lnTo>
                    <a:pt x="871" y="402"/>
                  </a:lnTo>
                  <a:lnTo>
                    <a:pt x="871" y="401"/>
                  </a:lnTo>
                  <a:lnTo>
                    <a:pt x="866" y="401"/>
                  </a:lnTo>
                  <a:lnTo>
                    <a:pt x="865" y="400"/>
                  </a:lnTo>
                  <a:lnTo>
                    <a:pt x="860" y="400"/>
                  </a:lnTo>
                  <a:lnTo>
                    <a:pt x="860" y="399"/>
                  </a:lnTo>
                  <a:lnTo>
                    <a:pt x="857" y="399"/>
                  </a:lnTo>
                  <a:lnTo>
                    <a:pt x="856" y="398"/>
                  </a:lnTo>
                  <a:lnTo>
                    <a:pt x="854" y="398"/>
                  </a:lnTo>
                  <a:lnTo>
                    <a:pt x="852" y="397"/>
                  </a:lnTo>
                  <a:lnTo>
                    <a:pt x="851" y="397"/>
                  </a:lnTo>
                  <a:lnTo>
                    <a:pt x="850" y="396"/>
                  </a:lnTo>
                  <a:lnTo>
                    <a:pt x="848" y="396"/>
                  </a:lnTo>
                  <a:lnTo>
                    <a:pt x="847" y="395"/>
                  </a:lnTo>
                  <a:lnTo>
                    <a:pt x="846" y="395"/>
                  </a:lnTo>
                  <a:lnTo>
                    <a:pt x="845" y="394"/>
                  </a:lnTo>
                  <a:lnTo>
                    <a:pt x="843" y="394"/>
                  </a:lnTo>
                  <a:lnTo>
                    <a:pt x="842" y="393"/>
                  </a:lnTo>
                  <a:lnTo>
                    <a:pt x="841" y="393"/>
                  </a:lnTo>
                  <a:lnTo>
                    <a:pt x="839" y="392"/>
                  </a:lnTo>
                  <a:lnTo>
                    <a:pt x="838" y="392"/>
                  </a:lnTo>
                  <a:lnTo>
                    <a:pt x="834" y="390"/>
                  </a:lnTo>
                  <a:lnTo>
                    <a:pt x="833" y="389"/>
                  </a:lnTo>
                  <a:lnTo>
                    <a:pt x="831" y="389"/>
                  </a:lnTo>
                  <a:lnTo>
                    <a:pt x="831" y="388"/>
                  </a:lnTo>
                  <a:lnTo>
                    <a:pt x="830" y="388"/>
                  </a:lnTo>
                  <a:lnTo>
                    <a:pt x="829" y="387"/>
                  </a:lnTo>
                  <a:lnTo>
                    <a:pt x="827" y="387"/>
                  </a:lnTo>
                  <a:lnTo>
                    <a:pt x="826" y="386"/>
                  </a:lnTo>
                  <a:lnTo>
                    <a:pt x="825" y="386"/>
                  </a:lnTo>
                  <a:lnTo>
                    <a:pt x="825" y="385"/>
                  </a:lnTo>
                  <a:lnTo>
                    <a:pt x="824" y="385"/>
                  </a:lnTo>
                  <a:close/>
                  <a:moveTo>
                    <a:pt x="798" y="373"/>
                  </a:moveTo>
                  <a:lnTo>
                    <a:pt x="785" y="401"/>
                  </a:lnTo>
                  <a:lnTo>
                    <a:pt x="769" y="427"/>
                  </a:lnTo>
                  <a:lnTo>
                    <a:pt x="785" y="415"/>
                  </a:lnTo>
                  <a:lnTo>
                    <a:pt x="801" y="402"/>
                  </a:lnTo>
                  <a:lnTo>
                    <a:pt x="798" y="373"/>
                  </a:lnTo>
                  <a:close/>
                  <a:moveTo>
                    <a:pt x="795" y="373"/>
                  </a:moveTo>
                  <a:lnTo>
                    <a:pt x="756" y="393"/>
                  </a:lnTo>
                  <a:lnTo>
                    <a:pt x="717" y="410"/>
                  </a:lnTo>
                  <a:lnTo>
                    <a:pt x="676" y="425"/>
                  </a:lnTo>
                  <a:lnTo>
                    <a:pt x="655" y="431"/>
                  </a:lnTo>
                  <a:lnTo>
                    <a:pt x="635" y="436"/>
                  </a:lnTo>
                  <a:lnTo>
                    <a:pt x="656" y="454"/>
                  </a:lnTo>
                  <a:lnTo>
                    <a:pt x="677" y="469"/>
                  </a:lnTo>
                  <a:lnTo>
                    <a:pt x="678" y="469"/>
                  </a:lnTo>
                  <a:lnTo>
                    <a:pt x="678" y="468"/>
                  </a:lnTo>
                  <a:lnTo>
                    <a:pt x="688" y="462"/>
                  </a:lnTo>
                  <a:lnTo>
                    <a:pt x="689" y="462"/>
                  </a:lnTo>
                  <a:lnTo>
                    <a:pt x="690" y="461"/>
                  </a:lnTo>
                  <a:lnTo>
                    <a:pt x="691" y="461"/>
                  </a:lnTo>
                  <a:lnTo>
                    <a:pt x="700" y="454"/>
                  </a:lnTo>
                  <a:lnTo>
                    <a:pt x="701" y="453"/>
                  </a:lnTo>
                  <a:lnTo>
                    <a:pt x="702" y="453"/>
                  </a:lnTo>
                  <a:lnTo>
                    <a:pt x="704" y="451"/>
                  </a:lnTo>
                  <a:lnTo>
                    <a:pt x="707" y="449"/>
                  </a:lnTo>
                  <a:lnTo>
                    <a:pt x="711" y="447"/>
                  </a:lnTo>
                  <a:lnTo>
                    <a:pt x="714" y="444"/>
                  </a:lnTo>
                  <a:lnTo>
                    <a:pt x="717" y="442"/>
                  </a:lnTo>
                  <a:lnTo>
                    <a:pt x="719" y="441"/>
                  </a:lnTo>
                  <a:lnTo>
                    <a:pt x="721" y="439"/>
                  </a:lnTo>
                  <a:lnTo>
                    <a:pt x="725" y="436"/>
                  </a:lnTo>
                  <a:lnTo>
                    <a:pt x="728" y="434"/>
                  </a:lnTo>
                  <a:lnTo>
                    <a:pt x="731" y="431"/>
                  </a:lnTo>
                  <a:lnTo>
                    <a:pt x="734" y="429"/>
                  </a:lnTo>
                  <a:lnTo>
                    <a:pt x="738" y="425"/>
                  </a:lnTo>
                  <a:lnTo>
                    <a:pt x="741" y="425"/>
                  </a:lnTo>
                  <a:lnTo>
                    <a:pt x="738" y="428"/>
                  </a:lnTo>
                  <a:lnTo>
                    <a:pt x="732" y="432"/>
                  </a:lnTo>
                  <a:lnTo>
                    <a:pt x="731" y="433"/>
                  </a:lnTo>
                  <a:lnTo>
                    <a:pt x="715" y="445"/>
                  </a:lnTo>
                  <a:lnTo>
                    <a:pt x="712" y="447"/>
                  </a:lnTo>
                  <a:lnTo>
                    <a:pt x="708" y="450"/>
                  </a:lnTo>
                  <a:lnTo>
                    <a:pt x="681" y="468"/>
                  </a:lnTo>
                  <a:lnTo>
                    <a:pt x="680" y="469"/>
                  </a:lnTo>
                  <a:lnTo>
                    <a:pt x="678" y="470"/>
                  </a:lnTo>
                  <a:lnTo>
                    <a:pt x="683" y="473"/>
                  </a:lnTo>
                  <a:lnTo>
                    <a:pt x="688" y="475"/>
                  </a:lnTo>
                  <a:lnTo>
                    <a:pt x="692" y="478"/>
                  </a:lnTo>
                  <a:lnTo>
                    <a:pt x="729" y="455"/>
                  </a:lnTo>
                  <a:lnTo>
                    <a:pt x="766" y="429"/>
                  </a:lnTo>
                  <a:lnTo>
                    <a:pt x="783" y="403"/>
                  </a:lnTo>
                  <a:lnTo>
                    <a:pt x="796" y="373"/>
                  </a:lnTo>
                  <a:lnTo>
                    <a:pt x="793" y="377"/>
                  </a:lnTo>
                  <a:lnTo>
                    <a:pt x="781" y="390"/>
                  </a:lnTo>
                  <a:lnTo>
                    <a:pt x="778" y="391"/>
                  </a:lnTo>
                  <a:lnTo>
                    <a:pt x="777" y="393"/>
                  </a:lnTo>
                  <a:lnTo>
                    <a:pt x="774" y="396"/>
                  </a:lnTo>
                  <a:lnTo>
                    <a:pt x="772" y="397"/>
                  </a:lnTo>
                  <a:lnTo>
                    <a:pt x="771" y="399"/>
                  </a:lnTo>
                  <a:lnTo>
                    <a:pt x="768" y="401"/>
                  </a:lnTo>
                  <a:lnTo>
                    <a:pt x="763" y="406"/>
                  </a:lnTo>
                  <a:lnTo>
                    <a:pt x="761" y="407"/>
                  </a:lnTo>
                  <a:lnTo>
                    <a:pt x="752" y="416"/>
                  </a:lnTo>
                  <a:lnTo>
                    <a:pt x="744" y="423"/>
                  </a:lnTo>
                  <a:lnTo>
                    <a:pt x="742" y="425"/>
                  </a:lnTo>
                  <a:lnTo>
                    <a:pt x="741" y="425"/>
                  </a:lnTo>
                  <a:lnTo>
                    <a:pt x="745" y="421"/>
                  </a:lnTo>
                  <a:lnTo>
                    <a:pt x="748" y="419"/>
                  </a:lnTo>
                  <a:lnTo>
                    <a:pt x="754" y="412"/>
                  </a:lnTo>
                  <a:lnTo>
                    <a:pt x="757" y="410"/>
                  </a:lnTo>
                  <a:lnTo>
                    <a:pt x="766" y="401"/>
                  </a:lnTo>
                  <a:lnTo>
                    <a:pt x="768" y="400"/>
                  </a:lnTo>
                  <a:lnTo>
                    <a:pt x="775" y="393"/>
                  </a:lnTo>
                  <a:lnTo>
                    <a:pt x="777" y="392"/>
                  </a:lnTo>
                  <a:lnTo>
                    <a:pt x="778" y="390"/>
                  </a:lnTo>
                  <a:lnTo>
                    <a:pt x="779" y="389"/>
                  </a:lnTo>
                  <a:lnTo>
                    <a:pt x="783" y="387"/>
                  </a:lnTo>
                  <a:lnTo>
                    <a:pt x="785" y="384"/>
                  </a:lnTo>
                  <a:lnTo>
                    <a:pt x="791" y="377"/>
                  </a:lnTo>
                  <a:lnTo>
                    <a:pt x="793" y="376"/>
                  </a:lnTo>
                  <a:lnTo>
                    <a:pt x="794" y="374"/>
                  </a:lnTo>
                  <a:lnTo>
                    <a:pt x="795" y="373"/>
                  </a:lnTo>
                  <a:close/>
                  <a:moveTo>
                    <a:pt x="799" y="371"/>
                  </a:moveTo>
                  <a:lnTo>
                    <a:pt x="801" y="387"/>
                  </a:lnTo>
                  <a:lnTo>
                    <a:pt x="802" y="401"/>
                  </a:lnTo>
                  <a:lnTo>
                    <a:pt x="812" y="393"/>
                  </a:lnTo>
                  <a:lnTo>
                    <a:pt x="822" y="384"/>
                  </a:lnTo>
                  <a:lnTo>
                    <a:pt x="820" y="384"/>
                  </a:lnTo>
                  <a:lnTo>
                    <a:pt x="819" y="383"/>
                  </a:lnTo>
                  <a:lnTo>
                    <a:pt x="818" y="383"/>
                  </a:lnTo>
                  <a:lnTo>
                    <a:pt x="818" y="382"/>
                  </a:lnTo>
                  <a:lnTo>
                    <a:pt x="815" y="381"/>
                  </a:lnTo>
                  <a:lnTo>
                    <a:pt x="813" y="380"/>
                  </a:lnTo>
                  <a:lnTo>
                    <a:pt x="812" y="380"/>
                  </a:lnTo>
                  <a:lnTo>
                    <a:pt x="812" y="379"/>
                  </a:lnTo>
                  <a:lnTo>
                    <a:pt x="811" y="379"/>
                  </a:lnTo>
                  <a:lnTo>
                    <a:pt x="810" y="377"/>
                  </a:lnTo>
                  <a:lnTo>
                    <a:pt x="808" y="377"/>
                  </a:lnTo>
                  <a:lnTo>
                    <a:pt x="806" y="375"/>
                  </a:lnTo>
                  <a:lnTo>
                    <a:pt x="805" y="375"/>
                  </a:lnTo>
                  <a:lnTo>
                    <a:pt x="803" y="374"/>
                  </a:lnTo>
                  <a:lnTo>
                    <a:pt x="801" y="372"/>
                  </a:lnTo>
                  <a:lnTo>
                    <a:pt x="800" y="372"/>
                  </a:lnTo>
                  <a:lnTo>
                    <a:pt x="799" y="371"/>
                  </a:lnTo>
                  <a:close/>
                  <a:moveTo>
                    <a:pt x="283" y="366"/>
                  </a:moveTo>
                  <a:lnTo>
                    <a:pt x="282" y="395"/>
                  </a:lnTo>
                  <a:lnTo>
                    <a:pt x="283" y="422"/>
                  </a:lnTo>
                  <a:lnTo>
                    <a:pt x="309" y="430"/>
                  </a:lnTo>
                  <a:lnTo>
                    <a:pt x="335" y="437"/>
                  </a:lnTo>
                  <a:lnTo>
                    <a:pt x="308" y="403"/>
                  </a:lnTo>
                  <a:lnTo>
                    <a:pt x="283" y="366"/>
                  </a:lnTo>
                  <a:close/>
                  <a:moveTo>
                    <a:pt x="558" y="361"/>
                  </a:moveTo>
                  <a:lnTo>
                    <a:pt x="549" y="385"/>
                  </a:lnTo>
                  <a:lnTo>
                    <a:pt x="544" y="407"/>
                  </a:lnTo>
                  <a:lnTo>
                    <a:pt x="541" y="430"/>
                  </a:lnTo>
                  <a:lnTo>
                    <a:pt x="542" y="450"/>
                  </a:lnTo>
                  <a:lnTo>
                    <a:pt x="546" y="450"/>
                  </a:lnTo>
                  <a:lnTo>
                    <a:pt x="580" y="446"/>
                  </a:lnTo>
                  <a:lnTo>
                    <a:pt x="584" y="445"/>
                  </a:lnTo>
                  <a:lnTo>
                    <a:pt x="587" y="445"/>
                  </a:lnTo>
                  <a:lnTo>
                    <a:pt x="590" y="444"/>
                  </a:lnTo>
                  <a:lnTo>
                    <a:pt x="631" y="436"/>
                  </a:lnTo>
                  <a:lnTo>
                    <a:pt x="632" y="436"/>
                  </a:lnTo>
                  <a:lnTo>
                    <a:pt x="604" y="409"/>
                  </a:lnTo>
                  <a:lnTo>
                    <a:pt x="574" y="380"/>
                  </a:lnTo>
                  <a:lnTo>
                    <a:pt x="574" y="379"/>
                  </a:lnTo>
                  <a:lnTo>
                    <a:pt x="573" y="379"/>
                  </a:lnTo>
                  <a:lnTo>
                    <a:pt x="558" y="361"/>
                  </a:lnTo>
                  <a:close/>
                  <a:moveTo>
                    <a:pt x="848" y="360"/>
                  </a:moveTo>
                  <a:lnTo>
                    <a:pt x="825" y="366"/>
                  </a:lnTo>
                  <a:lnTo>
                    <a:pt x="800" y="371"/>
                  </a:lnTo>
                  <a:lnTo>
                    <a:pt x="801" y="371"/>
                  </a:lnTo>
                  <a:lnTo>
                    <a:pt x="804" y="373"/>
                  </a:lnTo>
                  <a:lnTo>
                    <a:pt x="806" y="374"/>
                  </a:lnTo>
                  <a:lnTo>
                    <a:pt x="807" y="374"/>
                  </a:lnTo>
                  <a:lnTo>
                    <a:pt x="809" y="376"/>
                  </a:lnTo>
                  <a:lnTo>
                    <a:pt x="811" y="376"/>
                  </a:lnTo>
                  <a:lnTo>
                    <a:pt x="812" y="377"/>
                  </a:lnTo>
                  <a:lnTo>
                    <a:pt x="813" y="377"/>
                  </a:lnTo>
                  <a:lnTo>
                    <a:pt x="813" y="379"/>
                  </a:lnTo>
                  <a:lnTo>
                    <a:pt x="814" y="379"/>
                  </a:lnTo>
                  <a:lnTo>
                    <a:pt x="815" y="380"/>
                  </a:lnTo>
                  <a:lnTo>
                    <a:pt x="817" y="381"/>
                  </a:lnTo>
                  <a:lnTo>
                    <a:pt x="818" y="381"/>
                  </a:lnTo>
                  <a:lnTo>
                    <a:pt x="819" y="382"/>
                  </a:lnTo>
                  <a:lnTo>
                    <a:pt x="820" y="382"/>
                  </a:lnTo>
                  <a:lnTo>
                    <a:pt x="823" y="384"/>
                  </a:lnTo>
                  <a:lnTo>
                    <a:pt x="836" y="372"/>
                  </a:lnTo>
                  <a:lnTo>
                    <a:pt x="848" y="360"/>
                  </a:lnTo>
                  <a:close/>
                  <a:moveTo>
                    <a:pt x="557" y="358"/>
                  </a:moveTo>
                  <a:lnTo>
                    <a:pt x="558" y="359"/>
                  </a:lnTo>
                  <a:lnTo>
                    <a:pt x="585" y="388"/>
                  </a:lnTo>
                  <a:lnTo>
                    <a:pt x="609" y="413"/>
                  </a:lnTo>
                  <a:lnTo>
                    <a:pt x="634" y="436"/>
                  </a:lnTo>
                  <a:lnTo>
                    <a:pt x="675" y="424"/>
                  </a:lnTo>
                  <a:lnTo>
                    <a:pt x="716" y="409"/>
                  </a:lnTo>
                  <a:lnTo>
                    <a:pt x="756" y="392"/>
                  </a:lnTo>
                  <a:lnTo>
                    <a:pt x="795" y="371"/>
                  </a:lnTo>
                  <a:lnTo>
                    <a:pt x="771" y="374"/>
                  </a:lnTo>
                  <a:lnTo>
                    <a:pt x="748" y="376"/>
                  </a:lnTo>
                  <a:lnTo>
                    <a:pt x="702" y="377"/>
                  </a:lnTo>
                  <a:lnTo>
                    <a:pt x="654" y="374"/>
                  </a:lnTo>
                  <a:lnTo>
                    <a:pt x="652" y="373"/>
                  </a:lnTo>
                  <a:lnTo>
                    <a:pt x="649" y="373"/>
                  </a:lnTo>
                  <a:lnTo>
                    <a:pt x="646" y="372"/>
                  </a:lnTo>
                  <a:lnTo>
                    <a:pt x="606" y="367"/>
                  </a:lnTo>
                  <a:lnTo>
                    <a:pt x="602" y="366"/>
                  </a:lnTo>
                  <a:lnTo>
                    <a:pt x="598" y="366"/>
                  </a:lnTo>
                  <a:lnTo>
                    <a:pt x="594" y="365"/>
                  </a:lnTo>
                  <a:lnTo>
                    <a:pt x="559" y="358"/>
                  </a:lnTo>
                  <a:lnTo>
                    <a:pt x="559" y="359"/>
                  </a:lnTo>
                  <a:lnTo>
                    <a:pt x="558" y="359"/>
                  </a:lnTo>
                  <a:lnTo>
                    <a:pt x="558" y="358"/>
                  </a:lnTo>
                  <a:lnTo>
                    <a:pt x="557" y="358"/>
                  </a:lnTo>
                  <a:close/>
                  <a:moveTo>
                    <a:pt x="552" y="356"/>
                  </a:moveTo>
                  <a:lnTo>
                    <a:pt x="511" y="379"/>
                  </a:lnTo>
                  <a:lnTo>
                    <a:pt x="470" y="397"/>
                  </a:lnTo>
                  <a:lnTo>
                    <a:pt x="430" y="413"/>
                  </a:lnTo>
                  <a:lnTo>
                    <a:pt x="390" y="426"/>
                  </a:lnTo>
                  <a:lnTo>
                    <a:pt x="363" y="433"/>
                  </a:lnTo>
                  <a:lnTo>
                    <a:pt x="338" y="438"/>
                  </a:lnTo>
                  <a:lnTo>
                    <a:pt x="340" y="438"/>
                  </a:lnTo>
                  <a:lnTo>
                    <a:pt x="381" y="446"/>
                  </a:lnTo>
                  <a:lnTo>
                    <a:pt x="386" y="446"/>
                  </a:lnTo>
                  <a:lnTo>
                    <a:pt x="394" y="448"/>
                  </a:lnTo>
                  <a:lnTo>
                    <a:pt x="430" y="451"/>
                  </a:lnTo>
                  <a:lnTo>
                    <a:pt x="434" y="452"/>
                  </a:lnTo>
                  <a:lnTo>
                    <a:pt x="440" y="452"/>
                  </a:lnTo>
                  <a:lnTo>
                    <a:pt x="464" y="453"/>
                  </a:lnTo>
                  <a:lnTo>
                    <a:pt x="492" y="453"/>
                  </a:lnTo>
                  <a:lnTo>
                    <a:pt x="535" y="451"/>
                  </a:lnTo>
                  <a:lnTo>
                    <a:pt x="539" y="451"/>
                  </a:lnTo>
                  <a:lnTo>
                    <a:pt x="541" y="450"/>
                  </a:lnTo>
                  <a:lnTo>
                    <a:pt x="540" y="430"/>
                  </a:lnTo>
                  <a:lnTo>
                    <a:pt x="543" y="407"/>
                  </a:lnTo>
                  <a:lnTo>
                    <a:pt x="548" y="385"/>
                  </a:lnTo>
                  <a:lnTo>
                    <a:pt x="557" y="360"/>
                  </a:lnTo>
                  <a:lnTo>
                    <a:pt x="556" y="359"/>
                  </a:lnTo>
                  <a:lnTo>
                    <a:pt x="555" y="357"/>
                  </a:lnTo>
                  <a:lnTo>
                    <a:pt x="554" y="357"/>
                  </a:lnTo>
                  <a:lnTo>
                    <a:pt x="552" y="356"/>
                  </a:lnTo>
                  <a:close/>
                  <a:moveTo>
                    <a:pt x="561" y="351"/>
                  </a:moveTo>
                  <a:lnTo>
                    <a:pt x="555" y="355"/>
                  </a:lnTo>
                  <a:lnTo>
                    <a:pt x="555" y="356"/>
                  </a:lnTo>
                  <a:lnTo>
                    <a:pt x="557" y="356"/>
                  </a:lnTo>
                  <a:lnTo>
                    <a:pt x="558" y="357"/>
                  </a:lnTo>
                  <a:lnTo>
                    <a:pt x="561" y="351"/>
                  </a:lnTo>
                  <a:close/>
                  <a:moveTo>
                    <a:pt x="144" y="351"/>
                  </a:moveTo>
                  <a:lnTo>
                    <a:pt x="146" y="354"/>
                  </a:lnTo>
                  <a:lnTo>
                    <a:pt x="147" y="357"/>
                  </a:lnTo>
                  <a:lnTo>
                    <a:pt x="149" y="360"/>
                  </a:lnTo>
                  <a:lnTo>
                    <a:pt x="150" y="363"/>
                  </a:lnTo>
                  <a:lnTo>
                    <a:pt x="151" y="365"/>
                  </a:lnTo>
                  <a:lnTo>
                    <a:pt x="151" y="368"/>
                  </a:lnTo>
                  <a:lnTo>
                    <a:pt x="149" y="371"/>
                  </a:lnTo>
                  <a:lnTo>
                    <a:pt x="148" y="374"/>
                  </a:lnTo>
                  <a:lnTo>
                    <a:pt x="146" y="377"/>
                  </a:lnTo>
                  <a:lnTo>
                    <a:pt x="145" y="381"/>
                  </a:lnTo>
                  <a:lnTo>
                    <a:pt x="143" y="389"/>
                  </a:lnTo>
                  <a:lnTo>
                    <a:pt x="142" y="392"/>
                  </a:lnTo>
                  <a:lnTo>
                    <a:pt x="143" y="393"/>
                  </a:lnTo>
                  <a:lnTo>
                    <a:pt x="158" y="412"/>
                  </a:lnTo>
                  <a:lnTo>
                    <a:pt x="160" y="414"/>
                  </a:lnTo>
                  <a:lnTo>
                    <a:pt x="173" y="421"/>
                  </a:lnTo>
                  <a:lnTo>
                    <a:pt x="186" y="427"/>
                  </a:lnTo>
                  <a:lnTo>
                    <a:pt x="188" y="427"/>
                  </a:lnTo>
                  <a:lnTo>
                    <a:pt x="201" y="432"/>
                  </a:lnTo>
                  <a:lnTo>
                    <a:pt x="216" y="436"/>
                  </a:lnTo>
                  <a:lnTo>
                    <a:pt x="218" y="436"/>
                  </a:lnTo>
                  <a:lnTo>
                    <a:pt x="241" y="439"/>
                  </a:lnTo>
                  <a:lnTo>
                    <a:pt x="246" y="440"/>
                  </a:lnTo>
                  <a:lnTo>
                    <a:pt x="252" y="440"/>
                  </a:lnTo>
                  <a:lnTo>
                    <a:pt x="282" y="441"/>
                  </a:lnTo>
                  <a:lnTo>
                    <a:pt x="285" y="441"/>
                  </a:lnTo>
                  <a:lnTo>
                    <a:pt x="282" y="426"/>
                  </a:lnTo>
                  <a:lnTo>
                    <a:pt x="282" y="423"/>
                  </a:lnTo>
                  <a:lnTo>
                    <a:pt x="243" y="408"/>
                  </a:lnTo>
                  <a:lnTo>
                    <a:pt x="206" y="390"/>
                  </a:lnTo>
                  <a:lnTo>
                    <a:pt x="209" y="403"/>
                  </a:lnTo>
                  <a:lnTo>
                    <a:pt x="214" y="416"/>
                  </a:lnTo>
                  <a:lnTo>
                    <a:pt x="215" y="419"/>
                  </a:lnTo>
                  <a:lnTo>
                    <a:pt x="215" y="423"/>
                  </a:lnTo>
                  <a:lnTo>
                    <a:pt x="213" y="427"/>
                  </a:lnTo>
                  <a:lnTo>
                    <a:pt x="211" y="428"/>
                  </a:lnTo>
                  <a:lnTo>
                    <a:pt x="208" y="428"/>
                  </a:lnTo>
                  <a:lnTo>
                    <a:pt x="206" y="427"/>
                  </a:lnTo>
                  <a:lnTo>
                    <a:pt x="201" y="423"/>
                  </a:lnTo>
                  <a:lnTo>
                    <a:pt x="195" y="417"/>
                  </a:lnTo>
                  <a:lnTo>
                    <a:pt x="190" y="412"/>
                  </a:lnTo>
                  <a:lnTo>
                    <a:pt x="188" y="406"/>
                  </a:lnTo>
                  <a:lnTo>
                    <a:pt x="186" y="397"/>
                  </a:lnTo>
                  <a:lnTo>
                    <a:pt x="183" y="389"/>
                  </a:lnTo>
                  <a:lnTo>
                    <a:pt x="177" y="381"/>
                  </a:lnTo>
                  <a:lnTo>
                    <a:pt x="175" y="377"/>
                  </a:lnTo>
                  <a:lnTo>
                    <a:pt x="174" y="375"/>
                  </a:lnTo>
                  <a:lnTo>
                    <a:pt x="174" y="371"/>
                  </a:lnTo>
                  <a:lnTo>
                    <a:pt x="158" y="361"/>
                  </a:lnTo>
                  <a:lnTo>
                    <a:pt x="144" y="351"/>
                  </a:lnTo>
                  <a:close/>
                  <a:moveTo>
                    <a:pt x="758" y="347"/>
                  </a:moveTo>
                  <a:lnTo>
                    <a:pt x="757" y="349"/>
                  </a:lnTo>
                  <a:lnTo>
                    <a:pt x="753" y="351"/>
                  </a:lnTo>
                  <a:lnTo>
                    <a:pt x="749" y="352"/>
                  </a:lnTo>
                  <a:lnTo>
                    <a:pt x="744" y="353"/>
                  </a:lnTo>
                  <a:lnTo>
                    <a:pt x="738" y="355"/>
                  </a:lnTo>
                  <a:lnTo>
                    <a:pt x="734" y="358"/>
                  </a:lnTo>
                  <a:lnTo>
                    <a:pt x="732" y="360"/>
                  </a:lnTo>
                  <a:lnTo>
                    <a:pt x="731" y="363"/>
                  </a:lnTo>
                  <a:lnTo>
                    <a:pt x="730" y="365"/>
                  </a:lnTo>
                  <a:lnTo>
                    <a:pt x="728" y="367"/>
                  </a:lnTo>
                  <a:lnTo>
                    <a:pt x="725" y="369"/>
                  </a:lnTo>
                  <a:lnTo>
                    <a:pt x="719" y="372"/>
                  </a:lnTo>
                  <a:lnTo>
                    <a:pt x="712" y="375"/>
                  </a:lnTo>
                  <a:lnTo>
                    <a:pt x="706" y="375"/>
                  </a:lnTo>
                  <a:lnTo>
                    <a:pt x="708" y="376"/>
                  </a:lnTo>
                  <a:lnTo>
                    <a:pt x="711" y="376"/>
                  </a:lnTo>
                  <a:lnTo>
                    <a:pt x="735" y="375"/>
                  </a:lnTo>
                  <a:lnTo>
                    <a:pt x="740" y="375"/>
                  </a:lnTo>
                  <a:lnTo>
                    <a:pt x="768" y="373"/>
                  </a:lnTo>
                  <a:lnTo>
                    <a:pt x="797" y="370"/>
                  </a:lnTo>
                  <a:lnTo>
                    <a:pt x="796" y="369"/>
                  </a:lnTo>
                  <a:lnTo>
                    <a:pt x="794" y="368"/>
                  </a:lnTo>
                  <a:lnTo>
                    <a:pt x="793" y="368"/>
                  </a:lnTo>
                  <a:lnTo>
                    <a:pt x="792" y="367"/>
                  </a:lnTo>
                  <a:lnTo>
                    <a:pt x="790" y="366"/>
                  </a:lnTo>
                  <a:lnTo>
                    <a:pt x="787" y="364"/>
                  </a:lnTo>
                  <a:lnTo>
                    <a:pt x="783" y="362"/>
                  </a:lnTo>
                  <a:lnTo>
                    <a:pt x="779" y="360"/>
                  </a:lnTo>
                  <a:lnTo>
                    <a:pt x="777" y="359"/>
                  </a:lnTo>
                  <a:lnTo>
                    <a:pt x="775" y="357"/>
                  </a:lnTo>
                  <a:lnTo>
                    <a:pt x="772" y="356"/>
                  </a:lnTo>
                  <a:lnTo>
                    <a:pt x="770" y="354"/>
                  </a:lnTo>
                  <a:lnTo>
                    <a:pt x="769" y="354"/>
                  </a:lnTo>
                  <a:lnTo>
                    <a:pt x="763" y="350"/>
                  </a:lnTo>
                  <a:lnTo>
                    <a:pt x="761" y="349"/>
                  </a:lnTo>
                  <a:lnTo>
                    <a:pt x="758" y="347"/>
                  </a:lnTo>
                  <a:close/>
                  <a:moveTo>
                    <a:pt x="93" y="337"/>
                  </a:moveTo>
                  <a:lnTo>
                    <a:pt x="96" y="346"/>
                  </a:lnTo>
                  <a:lnTo>
                    <a:pt x="100" y="353"/>
                  </a:lnTo>
                  <a:lnTo>
                    <a:pt x="101" y="355"/>
                  </a:lnTo>
                  <a:lnTo>
                    <a:pt x="101" y="356"/>
                  </a:lnTo>
                  <a:lnTo>
                    <a:pt x="102" y="357"/>
                  </a:lnTo>
                  <a:lnTo>
                    <a:pt x="141" y="402"/>
                  </a:lnTo>
                  <a:lnTo>
                    <a:pt x="142" y="402"/>
                  </a:lnTo>
                  <a:lnTo>
                    <a:pt x="144" y="404"/>
                  </a:lnTo>
                  <a:lnTo>
                    <a:pt x="146" y="405"/>
                  </a:lnTo>
                  <a:lnTo>
                    <a:pt x="148" y="407"/>
                  </a:lnTo>
                  <a:lnTo>
                    <a:pt x="150" y="408"/>
                  </a:lnTo>
                  <a:lnTo>
                    <a:pt x="152" y="410"/>
                  </a:lnTo>
                  <a:lnTo>
                    <a:pt x="154" y="411"/>
                  </a:lnTo>
                  <a:lnTo>
                    <a:pt x="156" y="411"/>
                  </a:lnTo>
                  <a:lnTo>
                    <a:pt x="151" y="406"/>
                  </a:lnTo>
                  <a:lnTo>
                    <a:pt x="148" y="402"/>
                  </a:lnTo>
                  <a:lnTo>
                    <a:pt x="144" y="397"/>
                  </a:lnTo>
                  <a:lnTo>
                    <a:pt x="144" y="396"/>
                  </a:lnTo>
                  <a:lnTo>
                    <a:pt x="143" y="396"/>
                  </a:lnTo>
                  <a:lnTo>
                    <a:pt x="143" y="395"/>
                  </a:lnTo>
                  <a:lnTo>
                    <a:pt x="142" y="394"/>
                  </a:lnTo>
                  <a:lnTo>
                    <a:pt x="142" y="395"/>
                  </a:lnTo>
                  <a:lnTo>
                    <a:pt x="144" y="399"/>
                  </a:lnTo>
                  <a:lnTo>
                    <a:pt x="117" y="369"/>
                  </a:lnTo>
                  <a:lnTo>
                    <a:pt x="93" y="337"/>
                  </a:lnTo>
                  <a:close/>
                  <a:moveTo>
                    <a:pt x="876" y="333"/>
                  </a:moveTo>
                  <a:lnTo>
                    <a:pt x="852" y="358"/>
                  </a:lnTo>
                  <a:lnTo>
                    <a:pt x="868" y="353"/>
                  </a:lnTo>
                  <a:lnTo>
                    <a:pt x="882" y="347"/>
                  </a:lnTo>
                  <a:lnTo>
                    <a:pt x="879" y="341"/>
                  </a:lnTo>
                  <a:lnTo>
                    <a:pt x="876" y="333"/>
                  </a:lnTo>
                  <a:close/>
                  <a:moveTo>
                    <a:pt x="868" y="324"/>
                  </a:moveTo>
                  <a:lnTo>
                    <a:pt x="836" y="348"/>
                  </a:lnTo>
                  <a:lnTo>
                    <a:pt x="801" y="369"/>
                  </a:lnTo>
                  <a:lnTo>
                    <a:pt x="827" y="364"/>
                  </a:lnTo>
                  <a:lnTo>
                    <a:pt x="849" y="358"/>
                  </a:lnTo>
                  <a:lnTo>
                    <a:pt x="875" y="332"/>
                  </a:lnTo>
                  <a:lnTo>
                    <a:pt x="874" y="330"/>
                  </a:lnTo>
                  <a:lnTo>
                    <a:pt x="872" y="327"/>
                  </a:lnTo>
                  <a:lnTo>
                    <a:pt x="871" y="325"/>
                  </a:lnTo>
                  <a:lnTo>
                    <a:pt x="870" y="325"/>
                  </a:lnTo>
                  <a:lnTo>
                    <a:pt x="868" y="324"/>
                  </a:lnTo>
                  <a:close/>
                  <a:moveTo>
                    <a:pt x="788" y="320"/>
                  </a:moveTo>
                  <a:lnTo>
                    <a:pt x="784" y="324"/>
                  </a:lnTo>
                  <a:lnTo>
                    <a:pt x="778" y="327"/>
                  </a:lnTo>
                  <a:lnTo>
                    <a:pt x="774" y="330"/>
                  </a:lnTo>
                  <a:lnTo>
                    <a:pt x="769" y="334"/>
                  </a:lnTo>
                  <a:lnTo>
                    <a:pt x="764" y="337"/>
                  </a:lnTo>
                  <a:lnTo>
                    <a:pt x="762" y="340"/>
                  </a:lnTo>
                  <a:lnTo>
                    <a:pt x="761" y="343"/>
                  </a:lnTo>
                  <a:lnTo>
                    <a:pt x="759" y="346"/>
                  </a:lnTo>
                  <a:lnTo>
                    <a:pt x="762" y="348"/>
                  </a:lnTo>
                  <a:lnTo>
                    <a:pt x="764" y="349"/>
                  </a:lnTo>
                  <a:lnTo>
                    <a:pt x="770" y="353"/>
                  </a:lnTo>
                  <a:lnTo>
                    <a:pt x="795" y="367"/>
                  </a:lnTo>
                  <a:lnTo>
                    <a:pt x="797" y="368"/>
                  </a:lnTo>
                  <a:lnTo>
                    <a:pt x="798" y="369"/>
                  </a:lnTo>
                  <a:lnTo>
                    <a:pt x="793" y="346"/>
                  </a:lnTo>
                  <a:lnTo>
                    <a:pt x="788" y="320"/>
                  </a:lnTo>
                  <a:close/>
                  <a:moveTo>
                    <a:pt x="891" y="314"/>
                  </a:moveTo>
                  <a:lnTo>
                    <a:pt x="888" y="317"/>
                  </a:lnTo>
                  <a:lnTo>
                    <a:pt x="887" y="319"/>
                  </a:lnTo>
                  <a:lnTo>
                    <a:pt x="885" y="321"/>
                  </a:lnTo>
                  <a:lnTo>
                    <a:pt x="881" y="323"/>
                  </a:lnTo>
                  <a:lnTo>
                    <a:pt x="879" y="322"/>
                  </a:lnTo>
                  <a:lnTo>
                    <a:pt x="878" y="322"/>
                  </a:lnTo>
                  <a:lnTo>
                    <a:pt x="876" y="323"/>
                  </a:lnTo>
                  <a:lnTo>
                    <a:pt x="874" y="323"/>
                  </a:lnTo>
                  <a:lnTo>
                    <a:pt x="872" y="324"/>
                  </a:lnTo>
                  <a:lnTo>
                    <a:pt x="874" y="327"/>
                  </a:lnTo>
                  <a:lnTo>
                    <a:pt x="876" y="331"/>
                  </a:lnTo>
                  <a:lnTo>
                    <a:pt x="884" y="323"/>
                  </a:lnTo>
                  <a:lnTo>
                    <a:pt x="891" y="314"/>
                  </a:lnTo>
                  <a:close/>
                  <a:moveTo>
                    <a:pt x="850" y="310"/>
                  </a:moveTo>
                  <a:lnTo>
                    <a:pt x="849" y="312"/>
                  </a:lnTo>
                  <a:lnTo>
                    <a:pt x="849" y="314"/>
                  </a:lnTo>
                  <a:lnTo>
                    <a:pt x="848" y="316"/>
                  </a:lnTo>
                  <a:lnTo>
                    <a:pt x="847" y="317"/>
                  </a:lnTo>
                  <a:lnTo>
                    <a:pt x="845" y="318"/>
                  </a:lnTo>
                  <a:lnTo>
                    <a:pt x="846" y="317"/>
                  </a:lnTo>
                  <a:lnTo>
                    <a:pt x="846" y="314"/>
                  </a:lnTo>
                  <a:lnTo>
                    <a:pt x="845" y="316"/>
                  </a:lnTo>
                  <a:lnTo>
                    <a:pt x="843" y="318"/>
                  </a:lnTo>
                  <a:lnTo>
                    <a:pt x="843" y="319"/>
                  </a:lnTo>
                  <a:lnTo>
                    <a:pt x="842" y="320"/>
                  </a:lnTo>
                  <a:lnTo>
                    <a:pt x="830" y="335"/>
                  </a:lnTo>
                  <a:lnTo>
                    <a:pt x="829" y="336"/>
                  </a:lnTo>
                  <a:lnTo>
                    <a:pt x="829" y="337"/>
                  </a:lnTo>
                  <a:lnTo>
                    <a:pt x="828" y="337"/>
                  </a:lnTo>
                  <a:lnTo>
                    <a:pt x="815" y="353"/>
                  </a:lnTo>
                  <a:lnTo>
                    <a:pt x="813" y="355"/>
                  </a:lnTo>
                  <a:lnTo>
                    <a:pt x="807" y="362"/>
                  </a:lnTo>
                  <a:lnTo>
                    <a:pt x="802" y="368"/>
                  </a:lnTo>
                  <a:lnTo>
                    <a:pt x="835" y="347"/>
                  </a:lnTo>
                  <a:lnTo>
                    <a:pt x="866" y="323"/>
                  </a:lnTo>
                  <a:lnTo>
                    <a:pt x="865" y="323"/>
                  </a:lnTo>
                  <a:lnTo>
                    <a:pt x="863" y="321"/>
                  </a:lnTo>
                  <a:lnTo>
                    <a:pt x="860" y="317"/>
                  </a:lnTo>
                  <a:lnTo>
                    <a:pt x="858" y="316"/>
                  </a:lnTo>
                  <a:lnTo>
                    <a:pt x="857" y="316"/>
                  </a:lnTo>
                  <a:lnTo>
                    <a:pt x="856" y="317"/>
                  </a:lnTo>
                  <a:lnTo>
                    <a:pt x="854" y="317"/>
                  </a:lnTo>
                  <a:lnTo>
                    <a:pt x="853" y="316"/>
                  </a:lnTo>
                  <a:lnTo>
                    <a:pt x="852" y="314"/>
                  </a:lnTo>
                  <a:lnTo>
                    <a:pt x="851" y="313"/>
                  </a:lnTo>
                  <a:lnTo>
                    <a:pt x="850" y="311"/>
                  </a:lnTo>
                  <a:lnTo>
                    <a:pt x="850" y="310"/>
                  </a:lnTo>
                  <a:close/>
                  <a:moveTo>
                    <a:pt x="817" y="308"/>
                  </a:moveTo>
                  <a:lnTo>
                    <a:pt x="814" y="309"/>
                  </a:lnTo>
                  <a:lnTo>
                    <a:pt x="806" y="310"/>
                  </a:lnTo>
                  <a:lnTo>
                    <a:pt x="797" y="314"/>
                  </a:lnTo>
                  <a:lnTo>
                    <a:pt x="789" y="319"/>
                  </a:lnTo>
                  <a:lnTo>
                    <a:pt x="795" y="345"/>
                  </a:lnTo>
                  <a:lnTo>
                    <a:pt x="799" y="368"/>
                  </a:lnTo>
                  <a:lnTo>
                    <a:pt x="810" y="339"/>
                  </a:lnTo>
                  <a:lnTo>
                    <a:pt x="820" y="308"/>
                  </a:lnTo>
                  <a:lnTo>
                    <a:pt x="817" y="308"/>
                  </a:lnTo>
                  <a:close/>
                  <a:moveTo>
                    <a:pt x="847" y="303"/>
                  </a:moveTo>
                  <a:lnTo>
                    <a:pt x="845" y="307"/>
                  </a:lnTo>
                  <a:lnTo>
                    <a:pt x="839" y="317"/>
                  </a:lnTo>
                  <a:lnTo>
                    <a:pt x="836" y="320"/>
                  </a:lnTo>
                  <a:lnTo>
                    <a:pt x="834" y="319"/>
                  </a:lnTo>
                  <a:lnTo>
                    <a:pt x="832" y="317"/>
                  </a:lnTo>
                  <a:lnTo>
                    <a:pt x="830" y="314"/>
                  </a:lnTo>
                  <a:lnTo>
                    <a:pt x="828" y="312"/>
                  </a:lnTo>
                  <a:lnTo>
                    <a:pt x="825" y="310"/>
                  </a:lnTo>
                  <a:lnTo>
                    <a:pt x="822" y="309"/>
                  </a:lnTo>
                  <a:lnTo>
                    <a:pt x="811" y="339"/>
                  </a:lnTo>
                  <a:lnTo>
                    <a:pt x="800" y="367"/>
                  </a:lnTo>
                  <a:lnTo>
                    <a:pt x="804" y="364"/>
                  </a:lnTo>
                  <a:lnTo>
                    <a:pt x="807" y="360"/>
                  </a:lnTo>
                  <a:lnTo>
                    <a:pt x="811" y="356"/>
                  </a:lnTo>
                  <a:lnTo>
                    <a:pt x="812" y="354"/>
                  </a:lnTo>
                  <a:lnTo>
                    <a:pt x="814" y="353"/>
                  </a:lnTo>
                  <a:lnTo>
                    <a:pt x="815" y="351"/>
                  </a:lnTo>
                  <a:lnTo>
                    <a:pt x="820" y="346"/>
                  </a:lnTo>
                  <a:lnTo>
                    <a:pt x="825" y="341"/>
                  </a:lnTo>
                  <a:lnTo>
                    <a:pt x="827" y="336"/>
                  </a:lnTo>
                  <a:lnTo>
                    <a:pt x="833" y="330"/>
                  </a:lnTo>
                  <a:lnTo>
                    <a:pt x="835" y="327"/>
                  </a:lnTo>
                  <a:lnTo>
                    <a:pt x="836" y="325"/>
                  </a:lnTo>
                  <a:lnTo>
                    <a:pt x="838" y="322"/>
                  </a:lnTo>
                  <a:lnTo>
                    <a:pt x="841" y="319"/>
                  </a:lnTo>
                  <a:lnTo>
                    <a:pt x="844" y="315"/>
                  </a:lnTo>
                  <a:lnTo>
                    <a:pt x="846" y="312"/>
                  </a:lnTo>
                  <a:lnTo>
                    <a:pt x="846" y="309"/>
                  </a:lnTo>
                  <a:lnTo>
                    <a:pt x="847" y="306"/>
                  </a:lnTo>
                  <a:lnTo>
                    <a:pt x="847" y="303"/>
                  </a:lnTo>
                  <a:close/>
                  <a:moveTo>
                    <a:pt x="957" y="296"/>
                  </a:moveTo>
                  <a:lnTo>
                    <a:pt x="938" y="315"/>
                  </a:lnTo>
                  <a:lnTo>
                    <a:pt x="936" y="316"/>
                  </a:lnTo>
                  <a:lnTo>
                    <a:pt x="917" y="329"/>
                  </a:lnTo>
                  <a:lnTo>
                    <a:pt x="911" y="333"/>
                  </a:lnTo>
                  <a:lnTo>
                    <a:pt x="910" y="333"/>
                  </a:lnTo>
                  <a:lnTo>
                    <a:pt x="910" y="334"/>
                  </a:lnTo>
                  <a:lnTo>
                    <a:pt x="909" y="334"/>
                  </a:lnTo>
                  <a:lnTo>
                    <a:pt x="907" y="337"/>
                  </a:lnTo>
                  <a:lnTo>
                    <a:pt x="905" y="340"/>
                  </a:lnTo>
                  <a:lnTo>
                    <a:pt x="901" y="341"/>
                  </a:lnTo>
                  <a:lnTo>
                    <a:pt x="899" y="341"/>
                  </a:lnTo>
                  <a:lnTo>
                    <a:pt x="899" y="340"/>
                  </a:lnTo>
                  <a:lnTo>
                    <a:pt x="898" y="340"/>
                  </a:lnTo>
                  <a:lnTo>
                    <a:pt x="894" y="342"/>
                  </a:lnTo>
                  <a:lnTo>
                    <a:pt x="889" y="345"/>
                  </a:lnTo>
                  <a:lnTo>
                    <a:pt x="885" y="347"/>
                  </a:lnTo>
                  <a:lnTo>
                    <a:pt x="884" y="347"/>
                  </a:lnTo>
                  <a:lnTo>
                    <a:pt x="891" y="364"/>
                  </a:lnTo>
                  <a:lnTo>
                    <a:pt x="894" y="377"/>
                  </a:lnTo>
                  <a:lnTo>
                    <a:pt x="894" y="380"/>
                  </a:lnTo>
                  <a:lnTo>
                    <a:pt x="893" y="377"/>
                  </a:lnTo>
                  <a:lnTo>
                    <a:pt x="893" y="376"/>
                  </a:lnTo>
                  <a:lnTo>
                    <a:pt x="890" y="363"/>
                  </a:lnTo>
                  <a:lnTo>
                    <a:pt x="883" y="348"/>
                  </a:lnTo>
                  <a:lnTo>
                    <a:pt x="850" y="359"/>
                  </a:lnTo>
                  <a:lnTo>
                    <a:pt x="825" y="384"/>
                  </a:lnTo>
                  <a:lnTo>
                    <a:pt x="826" y="385"/>
                  </a:lnTo>
                  <a:lnTo>
                    <a:pt x="828" y="386"/>
                  </a:lnTo>
                  <a:lnTo>
                    <a:pt x="829" y="386"/>
                  </a:lnTo>
                  <a:lnTo>
                    <a:pt x="831" y="387"/>
                  </a:lnTo>
                  <a:lnTo>
                    <a:pt x="832" y="388"/>
                  </a:lnTo>
                  <a:lnTo>
                    <a:pt x="834" y="388"/>
                  </a:lnTo>
                  <a:lnTo>
                    <a:pt x="836" y="390"/>
                  </a:lnTo>
                  <a:lnTo>
                    <a:pt x="837" y="390"/>
                  </a:lnTo>
                  <a:lnTo>
                    <a:pt x="839" y="391"/>
                  </a:lnTo>
                  <a:lnTo>
                    <a:pt x="840" y="391"/>
                  </a:lnTo>
                  <a:lnTo>
                    <a:pt x="841" y="392"/>
                  </a:lnTo>
                  <a:lnTo>
                    <a:pt x="843" y="392"/>
                  </a:lnTo>
                  <a:lnTo>
                    <a:pt x="845" y="393"/>
                  </a:lnTo>
                  <a:lnTo>
                    <a:pt x="846" y="394"/>
                  </a:lnTo>
                  <a:lnTo>
                    <a:pt x="848" y="394"/>
                  </a:lnTo>
                  <a:lnTo>
                    <a:pt x="850" y="395"/>
                  </a:lnTo>
                  <a:lnTo>
                    <a:pt x="851" y="396"/>
                  </a:lnTo>
                  <a:lnTo>
                    <a:pt x="853" y="396"/>
                  </a:lnTo>
                  <a:lnTo>
                    <a:pt x="855" y="397"/>
                  </a:lnTo>
                  <a:lnTo>
                    <a:pt x="857" y="397"/>
                  </a:lnTo>
                  <a:lnTo>
                    <a:pt x="859" y="398"/>
                  </a:lnTo>
                  <a:lnTo>
                    <a:pt x="862" y="398"/>
                  </a:lnTo>
                  <a:lnTo>
                    <a:pt x="862" y="399"/>
                  </a:lnTo>
                  <a:lnTo>
                    <a:pt x="866" y="399"/>
                  </a:lnTo>
                  <a:lnTo>
                    <a:pt x="868" y="400"/>
                  </a:lnTo>
                  <a:lnTo>
                    <a:pt x="873" y="400"/>
                  </a:lnTo>
                  <a:lnTo>
                    <a:pt x="873" y="401"/>
                  </a:lnTo>
                  <a:lnTo>
                    <a:pt x="880" y="401"/>
                  </a:lnTo>
                  <a:lnTo>
                    <a:pt x="882" y="400"/>
                  </a:lnTo>
                  <a:lnTo>
                    <a:pt x="884" y="400"/>
                  </a:lnTo>
                  <a:lnTo>
                    <a:pt x="884" y="399"/>
                  </a:lnTo>
                  <a:lnTo>
                    <a:pt x="886" y="399"/>
                  </a:lnTo>
                  <a:lnTo>
                    <a:pt x="891" y="394"/>
                  </a:lnTo>
                  <a:lnTo>
                    <a:pt x="892" y="392"/>
                  </a:lnTo>
                  <a:lnTo>
                    <a:pt x="893" y="392"/>
                  </a:lnTo>
                  <a:lnTo>
                    <a:pt x="893" y="389"/>
                  </a:lnTo>
                  <a:lnTo>
                    <a:pt x="894" y="389"/>
                  </a:lnTo>
                  <a:lnTo>
                    <a:pt x="894" y="390"/>
                  </a:lnTo>
                  <a:lnTo>
                    <a:pt x="920" y="359"/>
                  </a:lnTo>
                  <a:lnTo>
                    <a:pt x="940" y="328"/>
                  </a:lnTo>
                  <a:lnTo>
                    <a:pt x="957" y="296"/>
                  </a:lnTo>
                  <a:close/>
                  <a:moveTo>
                    <a:pt x="665" y="279"/>
                  </a:moveTo>
                  <a:lnTo>
                    <a:pt x="665" y="280"/>
                  </a:lnTo>
                  <a:lnTo>
                    <a:pt x="661" y="282"/>
                  </a:lnTo>
                  <a:lnTo>
                    <a:pt x="657" y="285"/>
                  </a:lnTo>
                  <a:lnTo>
                    <a:pt x="654" y="287"/>
                  </a:lnTo>
                  <a:lnTo>
                    <a:pt x="652" y="289"/>
                  </a:lnTo>
                  <a:lnTo>
                    <a:pt x="650" y="290"/>
                  </a:lnTo>
                  <a:lnTo>
                    <a:pt x="647" y="293"/>
                  </a:lnTo>
                  <a:lnTo>
                    <a:pt x="643" y="296"/>
                  </a:lnTo>
                  <a:lnTo>
                    <a:pt x="640" y="298"/>
                  </a:lnTo>
                  <a:lnTo>
                    <a:pt x="639" y="300"/>
                  </a:lnTo>
                  <a:lnTo>
                    <a:pt x="637" y="301"/>
                  </a:lnTo>
                  <a:lnTo>
                    <a:pt x="625" y="310"/>
                  </a:lnTo>
                  <a:lnTo>
                    <a:pt x="624" y="311"/>
                  </a:lnTo>
                  <a:lnTo>
                    <a:pt x="623" y="311"/>
                  </a:lnTo>
                  <a:lnTo>
                    <a:pt x="610" y="320"/>
                  </a:lnTo>
                  <a:lnTo>
                    <a:pt x="609" y="320"/>
                  </a:lnTo>
                  <a:lnTo>
                    <a:pt x="609" y="321"/>
                  </a:lnTo>
                  <a:lnTo>
                    <a:pt x="605" y="323"/>
                  </a:lnTo>
                  <a:lnTo>
                    <a:pt x="602" y="325"/>
                  </a:lnTo>
                  <a:lnTo>
                    <a:pt x="598" y="328"/>
                  </a:lnTo>
                  <a:lnTo>
                    <a:pt x="580" y="341"/>
                  </a:lnTo>
                  <a:lnTo>
                    <a:pt x="573" y="344"/>
                  </a:lnTo>
                  <a:lnTo>
                    <a:pt x="563" y="350"/>
                  </a:lnTo>
                  <a:lnTo>
                    <a:pt x="562" y="354"/>
                  </a:lnTo>
                  <a:lnTo>
                    <a:pt x="560" y="357"/>
                  </a:lnTo>
                  <a:lnTo>
                    <a:pt x="567" y="359"/>
                  </a:lnTo>
                  <a:lnTo>
                    <a:pt x="574" y="360"/>
                  </a:lnTo>
                  <a:lnTo>
                    <a:pt x="582" y="362"/>
                  </a:lnTo>
                  <a:lnTo>
                    <a:pt x="589" y="363"/>
                  </a:lnTo>
                  <a:lnTo>
                    <a:pt x="606" y="366"/>
                  </a:lnTo>
                  <a:lnTo>
                    <a:pt x="610" y="367"/>
                  </a:lnTo>
                  <a:lnTo>
                    <a:pt x="615" y="367"/>
                  </a:lnTo>
                  <a:lnTo>
                    <a:pt x="620" y="368"/>
                  </a:lnTo>
                  <a:lnTo>
                    <a:pt x="638" y="370"/>
                  </a:lnTo>
                  <a:lnTo>
                    <a:pt x="650" y="372"/>
                  </a:lnTo>
                  <a:lnTo>
                    <a:pt x="671" y="374"/>
                  </a:lnTo>
                  <a:lnTo>
                    <a:pt x="681" y="374"/>
                  </a:lnTo>
                  <a:lnTo>
                    <a:pt x="703" y="375"/>
                  </a:lnTo>
                  <a:lnTo>
                    <a:pt x="705" y="375"/>
                  </a:lnTo>
                  <a:lnTo>
                    <a:pt x="704" y="374"/>
                  </a:lnTo>
                  <a:lnTo>
                    <a:pt x="700" y="374"/>
                  </a:lnTo>
                  <a:lnTo>
                    <a:pt x="698" y="373"/>
                  </a:lnTo>
                  <a:lnTo>
                    <a:pt x="700" y="372"/>
                  </a:lnTo>
                  <a:lnTo>
                    <a:pt x="701" y="365"/>
                  </a:lnTo>
                  <a:lnTo>
                    <a:pt x="700" y="358"/>
                  </a:lnTo>
                  <a:lnTo>
                    <a:pt x="692" y="351"/>
                  </a:lnTo>
                  <a:lnTo>
                    <a:pt x="689" y="345"/>
                  </a:lnTo>
                  <a:lnTo>
                    <a:pt x="689" y="343"/>
                  </a:lnTo>
                  <a:lnTo>
                    <a:pt x="687" y="341"/>
                  </a:lnTo>
                  <a:lnTo>
                    <a:pt x="685" y="337"/>
                  </a:lnTo>
                  <a:lnTo>
                    <a:pt x="682" y="335"/>
                  </a:lnTo>
                  <a:lnTo>
                    <a:pt x="678" y="329"/>
                  </a:lnTo>
                  <a:lnTo>
                    <a:pt x="676" y="327"/>
                  </a:lnTo>
                  <a:lnTo>
                    <a:pt x="675" y="325"/>
                  </a:lnTo>
                  <a:lnTo>
                    <a:pt x="670" y="320"/>
                  </a:lnTo>
                  <a:lnTo>
                    <a:pt x="675" y="320"/>
                  </a:lnTo>
                  <a:lnTo>
                    <a:pt x="675" y="319"/>
                  </a:lnTo>
                  <a:lnTo>
                    <a:pt x="672" y="313"/>
                  </a:lnTo>
                  <a:lnTo>
                    <a:pt x="668" y="311"/>
                  </a:lnTo>
                  <a:lnTo>
                    <a:pt x="666" y="307"/>
                  </a:lnTo>
                  <a:lnTo>
                    <a:pt x="666" y="296"/>
                  </a:lnTo>
                  <a:lnTo>
                    <a:pt x="665" y="290"/>
                  </a:lnTo>
                  <a:lnTo>
                    <a:pt x="665" y="287"/>
                  </a:lnTo>
                  <a:lnTo>
                    <a:pt x="667" y="289"/>
                  </a:lnTo>
                  <a:lnTo>
                    <a:pt x="670" y="286"/>
                  </a:lnTo>
                  <a:lnTo>
                    <a:pt x="671" y="284"/>
                  </a:lnTo>
                  <a:lnTo>
                    <a:pt x="669" y="282"/>
                  </a:lnTo>
                  <a:lnTo>
                    <a:pt x="667" y="281"/>
                  </a:lnTo>
                  <a:lnTo>
                    <a:pt x="665" y="279"/>
                  </a:lnTo>
                  <a:close/>
                  <a:moveTo>
                    <a:pt x="976" y="271"/>
                  </a:moveTo>
                  <a:lnTo>
                    <a:pt x="969" y="282"/>
                  </a:lnTo>
                  <a:lnTo>
                    <a:pt x="960" y="293"/>
                  </a:lnTo>
                  <a:lnTo>
                    <a:pt x="945" y="324"/>
                  </a:lnTo>
                  <a:lnTo>
                    <a:pt x="925" y="354"/>
                  </a:lnTo>
                  <a:lnTo>
                    <a:pt x="953" y="314"/>
                  </a:lnTo>
                  <a:lnTo>
                    <a:pt x="976" y="271"/>
                  </a:lnTo>
                  <a:close/>
                  <a:moveTo>
                    <a:pt x="313" y="263"/>
                  </a:moveTo>
                  <a:lnTo>
                    <a:pt x="300" y="297"/>
                  </a:lnTo>
                  <a:lnTo>
                    <a:pt x="289" y="331"/>
                  </a:lnTo>
                  <a:lnTo>
                    <a:pt x="283" y="364"/>
                  </a:lnTo>
                  <a:lnTo>
                    <a:pt x="309" y="402"/>
                  </a:lnTo>
                  <a:lnTo>
                    <a:pt x="337" y="437"/>
                  </a:lnTo>
                  <a:lnTo>
                    <a:pt x="375" y="429"/>
                  </a:lnTo>
                  <a:lnTo>
                    <a:pt x="415" y="417"/>
                  </a:lnTo>
                  <a:lnTo>
                    <a:pt x="455" y="402"/>
                  </a:lnTo>
                  <a:lnTo>
                    <a:pt x="496" y="385"/>
                  </a:lnTo>
                  <a:lnTo>
                    <a:pt x="551" y="356"/>
                  </a:lnTo>
                  <a:lnTo>
                    <a:pt x="490" y="339"/>
                  </a:lnTo>
                  <a:lnTo>
                    <a:pt x="430" y="317"/>
                  </a:lnTo>
                  <a:lnTo>
                    <a:pt x="370" y="291"/>
                  </a:lnTo>
                  <a:lnTo>
                    <a:pt x="313" y="263"/>
                  </a:lnTo>
                  <a:close/>
                  <a:moveTo>
                    <a:pt x="631" y="252"/>
                  </a:moveTo>
                  <a:lnTo>
                    <a:pt x="604" y="284"/>
                  </a:lnTo>
                  <a:lnTo>
                    <a:pt x="582" y="316"/>
                  </a:lnTo>
                  <a:lnTo>
                    <a:pt x="564" y="348"/>
                  </a:lnTo>
                  <a:lnTo>
                    <a:pt x="566" y="347"/>
                  </a:lnTo>
                  <a:lnTo>
                    <a:pt x="568" y="345"/>
                  </a:lnTo>
                  <a:lnTo>
                    <a:pt x="591" y="331"/>
                  </a:lnTo>
                  <a:lnTo>
                    <a:pt x="612" y="317"/>
                  </a:lnTo>
                  <a:lnTo>
                    <a:pt x="614" y="316"/>
                  </a:lnTo>
                  <a:lnTo>
                    <a:pt x="618" y="313"/>
                  </a:lnTo>
                  <a:lnTo>
                    <a:pt x="664" y="279"/>
                  </a:lnTo>
                  <a:lnTo>
                    <a:pt x="661" y="276"/>
                  </a:lnTo>
                  <a:lnTo>
                    <a:pt x="660" y="276"/>
                  </a:lnTo>
                  <a:lnTo>
                    <a:pt x="660" y="275"/>
                  </a:lnTo>
                  <a:lnTo>
                    <a:pt x="656" y="273"/>
                  </a:lnTo>
                  <a:lnTo>
                    <a:pt x="652" y="270"/>
                  </a:lnTo>
                  <a:lnTo>
                    <a:pt x="649" y="268"/>
                  </a:lnTo>
                  <a:lnTo>
                    <a:pt x="646" y="265"/>
                  </a:lnTo>
                  <a:lnTo>
                    <a:pt x="642" y="262"/>
                  </a:lnTo>
                  <a:lnTo>
                    <a:pt x="639" y="260"/>
                  </a:lnTo>
                  <a:lnTo>
                    <a:pt x="636" y="256"/>
                  </a:lnTo>
                  <a:lnTo>
                    <a:pt x="634" y="255"/>
                  </a:lnTo>
                  <a:lnTo>
                    <a:pt x="631" y="252"/>
                  </a:lnTo>
                  <a:close/>
                  <a:moveTo>
                    <a:pt x="942" y="249"/>
                  </a:moveTo>
                  <a:lnTo>
                    <a:pt x="922" y="273"/>
                  </a:lnTo>
                  <a:lnTo>
                    <a:pt x="922" y="275"/>
                  </a:lnTo>
                  <a:lnTo>
                    <a:pt x="921" y="277"/>
                  </a:lnTo>
                  <a:lnTo>
                    <a:pt x="921" y="278"/>
                  </a:lnTo>
                  <a:lnTo>
                    <a:pt x="932" y="264"/>
                  </a:lnTo>
                  <a:lnTo>
                    <a:pt x="942" y="249"/>
                  </a:lnTo>
                  <a:close/>
                  <a:moveTo>
                    <a:pt x="715" y="237"/>
                  </a:moveTo>
                  <a:lnTo>
                    <a:pt x="714" y="238"/>
                  </a:lnTo>
                  <a:lnTo>
                    <a:pt x="712" y="239"/>
                  </a:lnTo>
                  <a:lnTo>
                    <a:pt x="710" y="241"/>
                  </a:lnTo>
                  <a:lnTo>
                    <a:pt x="708" y="244"/>
                  </a:lnTo>
                  <a:lnTo>
                    <a:pt x="705" y="246"/>
                  </a:lnTo>
                  <a:lnTo>
                    <a:pt x="702" y="249"/>
                  </a:lnTo>
                  <a:lnTo>
                    <a:pt x="698" y="251"/>
                  </a:lnTo>
                  <a:lnTo>
                    <a:pt x="694" y="254"/>
                  </a:lnTo>
                  <a:lnTo>
                    <a:pt x="688" y="261"/>
                  </a:lnTo>
                  <a:lnTo>
                    <a:pt x="684" y="264"/>
                  </a:lnTo>
                  <a:lnTo>
                    <a:pt x="681" y="267"/>
                  </a:lnTo>
                  <a:lnTo>
                    <a:pt x="675" y="271"/>
                  </a:lnTo>
                  <a:lnTo>
                    <a:pt x="668" y="278"/>
                  </a:lnTo>
                  <a:lnTo>
                    <a:pt x="666" y="279"/>
                  </a:lnTo>
                  <a:lnTo>
                    <a:pt x="668" y="281"/>
                  </a:lnTo>
                  <a:lnTo>
                    <a:pt x="670" y="282"/>
                  </a:lnTo>
                  <a:lnTo>
                    <a:pt x="671" y="282"/>
                  </a:lnTo>
                  <a:lnTo>
                    <a:pt x="671" y="283"/>
                  </a:lnTo>
                  <a:lnTo>
                    <a:pt x="673" y="280"/>
                  </a:lnTo>
                  <a:lnTo>
                    <a:pt x="676" y="277"/>
                  </a:lnTo>
                  <a:lnTo>
                    <a:pt x="678" y="274"/>
                  </a:lnTo>
                  <a:lnTo>
                    <a:pt x="679" y="272"/>
                  </a:lnTo>
                  <a:lnTo>
                    <a:pt x="680" y="271"/>
                  </a:lnTo>
                  <a:lnTo>
                    <a:pt x="692" y="262"/>
                  </a:lnTo>
                  <a:lnTo>
                    <a:pt x="694" y="260"/>
                  </a:lnTo>
                  <a:lnTo>
                    <a:pt x="695" y="257"/>
                  </a:lnTo>
                  <a:lnTo>
                    <a:pt x="698" y="254"/>
                  </a:lnTo>
                  <a:lnTo>
                    <a:pt x="702" y="253"/>
                  </a:lnTo>
                  <a:lnTo>
                    <a:pt x="704" y="251"/>
                  </a:lnTo>
                  <a:lnTo>
                    <a:pt x="708" y="248"/>
                  </a:lnTo>
                  <a:lnTo>
                    <a:pt x="712" y="242"/>
                  </a:lnTo>
                  <a:lnTo>
                    <a:pt x="715" y="237"/>
                  </a:lnTo>
                  <a:close/>
                  <a:moveTo>
                    <a:pt x="215" y="216"/>
                  </a:moveTo>
                  <a:lnTo>
                    <a:pt x="197" y="218"/>
                  </a:lnTo>
                  <a:lnTo>
                    <a:pt x="179" y="221"/>
                  </a:lnTo>
                  <a:lnTo>
                    <a:pt x="148" y="221"/>
                  </a:lnTo>
                  <a:lnTo>
                    <a:pt x="119" y="217"/>
                  </a:lnTo>
                  <a:lnTo>
                    <a:pt x="116" y="227"/>
                  </a:lnTo>
                  <a:lnTo>
                    <a:pt x="108" y="257"/>
                  </a:lnTo>
                  <a:lnTo>
                    <a:pt x="106" y="273"/>
                  </a:lnTo>
                  <a:lnTo>
                    <a:pt x="107" y="288"/>
                  </a:lnTo>
                  <a:lnTo>
                    <a:pt x="113" y="304"/>
                  </a:lnTo>
                  <a:lnTo>
                    <a:pt x="123" y="318"/>
                  </a:lnTo>
                  <a:lnTo>
                    <a:pt x="131" y="327"/>
                  </a:lnTo>
                  <a:lnTo>
                    <a:pt x="138" y="337"/>
                  </a:lnTo>
                  <a:lnTo>
                    <a:pt x="143" y="348"/>
                  </a:lnTo>
                  <a:lnTo>
                    <a:pt x="157" y="359"/>
                  </a:lnTo>
                  <a:lnTo>
                    <a:pt x="174" y="369"/>
                  </a:lnTo>
                  <a:lnTo>
                    <a:pt x="175" y="367"/>
                  </a:lnTo>
                  <a:lnTo>
                    <a:pt x="177" y="364"/>
                  </a:lnTo>
                  <a:lnTo>
                    <a:pt x="182" y="359"/>
                  </a:lnTo>
                  <a:lnTo>
                    <a:pt x="183" y="356"/>
                  </a:lnTo>
                  <a:lnTo>
                    <a:pt x="182" y="353"/>
                  </a:lnTo>
                  <a:lnTo>
                    <a:pt x="181" y="351"/>
                  </a:lnTo>
                  <a:lnTo>
                    <a:pt x="180" y="348"/>
                  </a:lnTo>
                  <a:lnTo>
                    <a:pt x="180" y="345"/>
                  </a:lnTo>
                  <a:lnTo>
                    <a:pt x="183" y="342"/>
                  </a:lnTo>
                  <a:lnTo>
                    <a:pt x="183" y="341"/>
                  </a:lnTo>
                  <a:lnTo>
                    <a:pt x="182" y="340"/>
                  </a:lnTo>
                  <a:lnTo>
                    <a:pt x="182" y="339"/>
                  </a:lnTo>
                  <a:lnTo>
                    <a:pt x="180" y="336"/>
                  </a:lnTo>
                  <a:lnTo>
                    <a:pt x="180" y="334"/>
                  </a:lnTo>
                  <a:lnTo>
                    <a:pt x="179" y="334"/>
                  </a:lnTo>
                  <a:lnTo>
                    <a:pt x="179" y="333"/>
                  </a:lnTo>
                  <a:lnTo>
                    <a:pt x="186" y="336"/>
                  </a:lnTo>
                  <a:lnTo>
                    <a:pt x="192" y="344"/>
                  </a:lnTo>
                  <a:lnTo>
                    <a:pt x="196" y="352"/>
                  </a:lnTo>
                  <a:lnTo>
                    <a:pt x="198" y="358"/>
                  </a:lnTo>
                  <a:lnTo>
                    <a:pt x="199" y="366"/>
                  </a:lnTo>
                  <a:lnTo>
                    <a:pt x="201" y="374"/>
                  </a:lnTo>
                  <a:lnTo>
                    <a:pt x="204" y="383"/>
                  </a:lnTo>
                  <a:lnTo>
                    <a:pt x="205" y="386"/>
                  </a:lnTo>
                  <a:lnTo>
                    <a:pt x="205" y="389"/>
                  </a:lnTo>
                  <a:lnTo>
                    <a:pt x="243" y="406"/>
                  </a:lnTo>
                  <a:lnTo>
                    <a:pt x="282" y="422"/>
                  </a:lnTo>
                  <a:lnTo>
                    <a:pt x="281" y="394"/>
                  </a:lnTo>
                  <a:lnTo>
                    <a:pt x="282" y="364"/>
                  </a:lnTo>
                  <a:lnTo>
                    <a:pt x="257" y="318"/>
                  </a:lnTo>
                  <a:lnTo>
                    <a:pt x="234" y="269"/>
                  </a:lnTo>
                  <a:lnTo>
                    <a:pt x="215" y="216"/>
                  </a:lnTo>
                  <a:close/>
                  <a:moveTo>
                    <a:pt x="235" y="212"/>
                  </a:moveTo>
                  <a:lnTo>
                    <a:pt x="217" y="216"/>
                  </a:lnTo>
                  <a:lnTo>
                    <a:pt x="235" y="268"/>
                  </a:lnTo>
                  <a:lnTo>
                    <a:pt x="257" y="317"/>
                  </a:lnTo>
                  <a:lnTo>
                    <a:pt x="282" y="363"/>
                  </a:lnTo>
                  <a:lnTo>
                    <a:pt x="288" y="330"/>
                  </a:lnTo>
                  <a:lnTo>
                    <a:pt x="299" y="297"/>
                  </a:lnTo>
                  <a:lnTo>
                    <a:pt x="312" y="263"/>
                  </a:lnTo>
                  <a:lnTo>
                    <a:pt x="312" y="262"/>
                  </a:lnTo>
                  <a:lnTo>
                    <a:pt x="273" y="238"/>
                  </a:lnTo>
                  <a:lnTo>
                    <a:pt x="235" y="212"/>
                  </a:lnTo>
                  <a:close/>
                  <a:moveTo>
                    <a:pt x="976" y="201"/>
                  </a:moveTo>
                  <a:lnTo>
                    <a:pt x="960" y="226"/>
                  </a:lnTo>
                  <a:lnTo>
                    <a:pt x="957" y="232"/>
                  </a:lnTo>
                  <a:lnTo>
                    <a:pt x="939" y="257"/>
                  </a:lnTo>
                  <a:lnTo>
                    <a:pt x="920" y="282"/>
                  </a:lnTo>
                  <a:lnTo>
                    <a:pt x="918" y="291"/>
                  </a:lnTo>
                  <a:lnTo>
                    <a:pt x="914" y="298"/>
                  </a:lnTo>
                  <a:lnTo>
                    <a:pt x="908" y="303"/>
                  </a:lnTo>
                  <a:lnTo>
                    <a:pt x="906" y="305"/>
                  </a:lnTo>
                  <a:lnTo>
                    <a:pt x="905" y="307"/>
                  </a:lnTo>
                  <a:lnTo>
                    <a:pt x="904" y="310"/>
                  </a:lnTo>
                  <a:lnTo>
                    <a:pt x="903" y="312"/>
                  </a:lnTo>
                  <a:lnTo>
                    <a:pt x="901" y="313"/>
                  </a:lnTo>
                  <a:lnTo>
                    <a:pt x="894" y="313"/>
                  </a:lnTo>
                  <a:lnTo>
                    <a:pt x="886" y="323"/>
                  </a:lnTo>
                  <a:lnTo>
                    <a:pt x="877" y="332"/>
                  </a:lnTo>
                  <a:lnTo>
                    <a:pt x="879" y="337"/>
                  </a:lnTo>
                  <a:lnTo>
                    <a:pt x="882" y="342"/>
                  </a:lnTo>
                  <a:lnTo>
                    <a:pt x="884" y="346"/>
                  </a:lnTo>
                  <a:lnTo>
                    <a:pt x="888" y="344"/>
                  </a:lnTo>
                  <a:lnTo>
                    <a:pt x="893" y="342"/>
                  </a:lnTo>
                  <a:lnTo>
                    <a:pt x="897" y="339"/>
                  </a:lnTo>
                  <a:lnTo>
                    <a:pt x="897" y="337"/>
                  </a:lnTo>
                  <a:lnTo>
                    <a:pt x="896" y="336"/>
                  </a:lnTo>
                  <a:lnTo>
                    <a:pt x="896" y="335"/>
                  </a:lnTo>
                  <a:lnTo>
                    <a:pt x="895" y="334"/>
                  </a:lnTo>
                  <a:lnTo>
                    <a:pt x="893" y="333"/>
                  </a:lnTo>
                  <a:lnTo>
                    <a:pt x="892" y="332"/>
                  </a:lnTo>
                  <a:lnTo>
                    <a:pt x="894" y="330"/>
                  </a:lnTo>
                  <a:lnTo>
                    <a:pt x="895" y="330"/>
                  </a:lnTo>
                  <a:lnTo>
                    <a:pt x="896" y="329"/>
                  </a:lnTo>
                  <a:lnTo>
                    <a:pt x="900" y="329"/>
                  </a:lnTo>
                  <a:lnTo>
                    <a:pt x="903" y="327"/>
                  </a:lnTo>
                  <a:lnTo>
                    <a:pt x="905" y="326"/>
                  </a:lnTo>
                  <a:lnTo>
                    <a:pt x="911" y="320"/>
                  </a:lnTo>
                  <a:lnTo>
                    <a:pt x="912" y="322"/>
                  </a:lnTo>
                  <a:lnTo>
                    <a:pt x="912" y="328"/>
                  </a:lnTo>
                  <a:lnTo>
                    <a:pt x="910" y="332"/>
                  </a:lnTo>
                  <a:lnTo>
                    <a:pt x="917" y="328"/>
                  </a:lnTo>
                  <a:lnTo>
                    <a:pt x="924" y="323"/>
                  </a:lnTo>
                  <a:lnTo>
                    <a:pt x="926" y="322"/>
                  </a:lnTo>
                  <a:lnTo>
                    <a:pt x="928" y="320"/>
                  </a:lnTo>
                  <a:lnTo>
                    <a:pt x="935" y="315"/>
                  </a:lnTo>
                  <a:lnTo>
                    <a:pt x="941" y="310"/>
                  </a:lnTo>
                  <a:lnTo>
                    <a:pt x="945" y="307"/>
                  </a:lnTo>
                  <a:lnTo>
                    <a:pt x="952" y="301"/>
                  </a:lnTo>
                  <a:lnTo>
                    <a:pt x="958" y="294"/>
                  </a:lnTo>
                  <a:lnTo>
                    <a:pt x="958" y="293"/>
                  </a:lnTo>
                  <a:lnTo>
                    <a:pt x="959" y="293"/>
                  </a:lnTo>
                  <a:lnTo>
                    <a:pt x="959" y="292"/>
                  </a:lnTo>
                  <a:lnTo>
                    <a:pt x="968" y="268"/>
                  </a:lnTo>
                  <a:lnTo>
                    <a:pt x="974" y="244"/>
                  </a:lnTo>
                  <a:lnTo>
                    <a:pt x="977" y="222"/>
                  </a:lnTo>
                  <a:lnTo>
                    <a:pt x="976" y="201"/>
                  </a:lnTo>
                  <a:close/>
                  <a:moveTo>
                    <a:pt x="976" y="199"/>
                  </a:moveTo>
                  <a:lnTo>
                    <a:pt x="975" y="201"/>
                  </a:lnTo>
                  <a:lnTo>
                    <a:pt x="973" y="204"/>
                  </a:lnTo>
                  <a:lnTo>
                    <a:pt x="973" y="205"/>
                  </a:lnTo>
                  <a:lnTo>
                    <a:pt x="976" y="199"/>
                  </a:lnTo>
                  <a:close/>
                  <a:moveTo>
                    <a:pt x="209" y="193"/>
                  </a:moveTo>
                  <a:lnTo>
                    <a:pt x="216" y="215"/>
                  </a:lnTo>
                  <a:lnTo>
                    <a:pt x="234" y="211"/>
                  </a:lnTo>
                  <a:lnTo>
                    <a:pt x="209" y="193"/>
                  </a:lnTo>
                  <a:close/>
                  <a:moveTo>
                    <a:pt x="18" y="193"/>
                  </a:moveTo>
                  <a:lnTo>
                    <a:pt x="27" y="222"/>
                  </a:lnTo>
                  <a:lnTo>
                    <a:pt x="46" y="267"/>
                  </a:lnTo>
                  <a:lnTo>
                    <a:pt x="69" y="310"/>
                  </a:lnTo>
                  <a:lnTo>
                    <a:pt x="97" y="350"/>
                  </a:lnTo>
                  <a:lnTo>
                    <a:pt x="93" y="342"/>
                  </a:lnTo>
                  <a:lnTo>
                    <a:pt x="90" y="332"/>
                  </a:lnTo>
                  <a:lnTo>
                    <a:pt x="64" y="293"/>
                  </a:lnTo>
                  <a:lnTo>
                    <a:pt x="42" y="251"/>
                  </a:lnTo>
                  <a:lnTo>
                    <a:pt x="25" y="208"/>
                  </a:lnTo>
                  <a:lnTo>
                    <a:pt x="18" y="193"/>
                  </a:lnTo>
                  <a:close/>
                  <a:moveTo>
                    <a:pt x="979" y="191"/>
                  </a:moveTo>
                  <a:lnTo>
                    <a:pt x="978" y="193"/>
                  </a:lnTo>
                  <a:lnTo>
                    <a:pt x="979" y="191"/>
                  </a:lnTo>
                  <a:close/>
                  <a:moveTo>
                    <a:pt x="737" y="167"/>
                  </a:moveTo>
                  <a:lnTo>
                    <a:pt x="701" y="191"/>
                  </a:lnTo>
                  <a:lnTo>
                    <a:pt x="665" y="220"/>
                  </a:lnTo>
                  <a:lnTo>
                    <a:pt x="632" y="251"/>
                  </a:lnTo>
                  <a:lnTo>
                    <a:pt x="633" y="253"/>
                  </a:lnTo>
                  <a:lnTo>
                    <a:pt x="635" y="254"/>
                  </a:lnTo>
                  <a:lnTo>
                    <a:pt x="636" y="255"/>
                  </a:lnTo>
                  <a:lnTo>
                    <a:pt x="649" y="266"/>
                  </a:lnTo>
                  <a:lnTo>
                    <a:pt x="662" y="275"/>
                  </a:lnTo>
                  <a:lnTo>
                    <a:pt x="665" y="278"/>
                  </a:lnTo>
                  <a:lnTo>
                    <a:pt x="690" y="256"/>
                  </a:lnTo>
                  <a:lnTo>
                    <a:pt x="716" y="234"/>
                  </a:lnTo>
                  <a:lnTo>
                    <a:pt x="716" y="230"/>
                  </a:lnTo>
                  <a:lnTo>
                    <a:pt x="715" y="228"/>
                  </a:lnTo>
                  <a:lnTo>
                    <a:pt x="715" y="220"/>
                  </a:lnTo>
                  <a:lnTo>
                    <a:pt x="716" y="217"/>
                  </a:lnTo>
                  <a:lnTo>
                    <a:pt x="718" y="216"/>
                  </a:lnTo>
                  <a:lnTo>
                    <a:pt x="719" y="216"/>
                  </a:lnTo>
                  <a:lnTo>
                    <a:pt x="721" y="218"/>
                  </a:lnTo>
                  <a:lnTo>
                    <a:pt x="721" y="221"/>
                  </a:lnTo>
                  <a:lnTo>
                    <a:pt x="722" y="222"/>
                  </a:lnTo>
                  <a:lnTo>
                    <a:pt x="722" y="224"/>
                  </a:lnTo>
                  <a:lnTo>
                    <a:pt x="724" y="224"/>
                  </a:lnTo>
                  <a:lnTo>
                    <a:pt x="724" y="223"/>
                  </a:lnTo>
                  <a:lnTo>
                    <a:pt x="723" y="221"/>
                  </a:lnTo>
                  <a:lnTo>
                    <a:pt x="723" y="220"/>
                  </a:lnTo>
                  <a:lnTo>
                    <a:pt x="721" y="217"/>
                  </a:lnTo>
                  <a:lnTo>
                    <a:pt x="720" y="215"/>
                  </a:lnTo>
                  <a:lnTo>
                    <a:pt x="719" y="214"/>
                  </a:lnTo>
                  <a:lnTo>
                    <a:pt x="719" y="213"/>
                  </a:lnTo>
                  <a:lnTo>
                    <a:pt x="725" y="213"/>
                  </a:lnTo>
                  <a:lnTo>
                    <a:pt x="725" y="206"/>
                  </a:lnTo>
                  <a:lnTo>
                    <a:pt x="726" y="204"/>
                  </a:lnTo>
                  <a:lnTo>
                    <a:pt x="726" y="201"/>
                  </a:lnTo>
                  <a:lnTo>
                    <a:pt x="727" y="198"/>
                  </a:lnTo>
                  <a:lnTo>
                    <a:pt x="728" y="196"/>
                  </a:lnTo>
                  <a:lnTo>
                    <a:pt x="730" y="194"/>
                  </a:lnTo>
                  <a:lnTo>
                    <a:pt x="732" y="193"/>
                  </a:lnTo>
                  <a:lnTo>
                    <a:pt x="734" y="191"/>
                  </a:lnTo>
                  <a:lnTo>
                    <a:pt x="735" y="188"/>
                  </a:lnTo>
                  <a:lnTo>
                    <a:pt x="737" y="186"/>
                  </a:lnTo>
                  <a:lnTo>
                    <a:pt x="738" y="186"/>
                  </a:lnTo>
                  <a:lnTo>
                    <a:pt x="741" y="185"/>
                  </a:lnTo>
                  <a:lnTo>
                    <a:pt x="743" y="186"/>
                  </a:lnTo>
                  <a:lnTo>
                    <a:pt x="745" y="186"/>
                  </a:lnTo>
                  <a:lnTo>
                    <a:pt x="737" y="167"/>
                  </a:lnTo>
                  <a:close/>
                  <a:moveTo>
                    <a:pt x="367" y="165"/>
                  </a:moveTo>
                  <a:lnTo>
                    <a:pt x="338" y="180"/>
                  </a:lnTo>
                  <a:lnTo>
                    <a:pt x="308" y="192"/>
                  </a:lnTo>
                  <a:lnTo>
                    <a:pt x="272" y="204"/>
                  </a:lnTo>
                  <a:lnTo>
                    <a:pt x="237" y="212"/>
                  </a:lnTo>
                  <a:lnTo>
                    <a:pt x="274" y="237"/>
                  </a:lnTo>
                  <a:lnTo>
                    <a:pt x="313" y="261"/>
                  </a:lnTo>
                  <a:lnTo>
                    <a:pt x="337" y="213"/>
                  </a:lnTo>
                  <a:lnTo>
                    <a:pt x="367" y="165"/>
                  </a:lnTo>
                  <a:close/>
                  <a:moveTo>
                    <a:pt x="746" y="163"/>
                  </a:moveTo>
                  <a:lnTo>
                    <a:pt x="742" y="165"/>
                  </a:lnTo>
                  <a:lnTo>
                    <a:pt x="738" y="167"/>
                  </a:lnTo>
                  <a:lnTo>
                    <a:pt x="743" y="176"/>
                  </a:lnTo>
                  <a:lnTo>
                    <a:pt x="747" y="187"/>
                  </a:lnTo>
                  <a:lnTo>
                    <a:pt x="754" y="187"/>
                  </a:lnTo>
                  <a:lnTo>
                    <a:pt x="756" y="186"/>
                  </a:lnTo>
                  <a:lnTo>
                    <a:pt x="758" y="184"/>
                  </a:lnTo>
                  <a:lnTo>
                    <a:pt x="759" y="182"/>
                  </a:lnTo>
                  <a:lnTo>
                    <a:pt x="759" y="178"/>
                  </a:lnTo>
                  <a:lnTo>
                    <a:pt x="753" y="171"/>
                  </a:lnTo>
                  <a:lnTo>
                    <a:pt x="746" y="163"/>
                  </a:lnTo>
                  <a:close/>
                  <a:moveTo>
                    <a:pt x="1001" y="151"/>
                  </a:moveTo>
                  <a:lnTo>
                    <a:pt x="1000" y="152"/>
                  </a:lnTo>
                  <a:lnTo>
                    <a:pt x="1000" y="153"/>
                  </a:lnTo>
                  <a:lnTo>
                    <a:pt x="1001" y="151"/>
                  </a:lnTo>
                  <a:close/>
                  <a:moveTo>
                    <a:pt x="773" y="150"/>
                  </a:moveTo>
                  <a:lnTo>
                    <a:pt x="747" y="162"/>
                  </a:lnTo>
                  <a:lnTo>
                    <a:pt x="749" y="165"/>
                  </a:lnTo>
                  <a:lnTo>
                    <a:pt x="752" y="168"/>
                  </a:lnTo>
                  <a:lnTo>
                    <a:pt x="754" y="171"/>
                  </a:lnTo>
                  <a:lnTo>
                    <a:pt x="759" y="176"/>
                  </a:lnTo>
                  <a:lnTo>
                    <a:pt x="759" y="175"/>
                  </a:lnTo>
                  <a:lnTo>
                    <a:pt x="758" y="175"/>
                  </a:lnTo>
                  <a:lnTo>
                    <a:pt x="758" y="169"/>
                  </a:lnTo>
                  <a:lnTo>
                    <a:pt x="759" y="167"/>
                  </a:lnTo>
                  <a:lnTo>
                    <a:pt x="759" y="165"/>
                  </a:lnTo>
                  <a:lnTo>
                    <a:pt x="761" y="163"/>
                  </a:lnTo>
                  <a:lnTo>
                    <a:pt x="762" y="163"/>
                  </a:lnTo>
                  <a:lnTo>
                    <a:pt x="765" y="160"/>
                  </a:lnTo>
                  <a:lnTo>
                    <a:pt x="767" y="159"/>
                  </a:lnTo>
                  <a:lnTo>
                    <a:pt x="773" y="153"/>
                  </a:lnTo>
                  <a:lnTo>
                    <a:pt x="773" y="150"/>
                  </a:lnTo>
                  <a:close/>
                  <a:moveTo>
                    <a:pt x="729" y="146"/>
                  </a:moveTo>
                  <a:lnTo>
                    <a:pt x="730" y="148"/>
                  </a:lnTo>
                  <a:lnTo>
                    <a:pt x="731" y="149"/>
                  </a:lnTo>
                  <a:lnTo>
                    <a:pt x="731" y="151"/>
                  </a:lnTo>
                  <a:lnTo>
                    <a:pt x="735" y="159"/>
                  </a:lnTo>
                  <a:lnTo>
                    <a:pt x="738" y="166"/>
                  </a:lnTo>
                  <a:lnTo>
                    <a:pt x="745" y="162"/>
                  </a:lnTo>
                  <a:lnTo>
                    <a:pt x="729" y="146"/>
                  </a:lnTo>
                  <a:close/>
                  <a:moveTo>
                    <a:pt x="403" y="146"/>
                  </a:moveTo>
                  <a:lnTo>
                    <a:pt x="369" y="164"/>
                  </a:lnTo>
                  <a:lnTo>
                    <a:pt x="339" y="212"/>
                  </a:lnTo>
                  <a:lnTo>
                    <a:pt x="314" y="262"/>
                  </a:lnTo>
                  <a:lnTo>
                    <a:pt x="371" y="291"/>
                  </a:lnTo>
                  <a:lnTo>
                    <a:pt x="431" y="317"/>
                  </a:lnTo>
                  <a:lnTo>
                    <a:pt x="491" y="339"/>
                  </a:lnTo>
                  <a:lnTo>
                    <a:pt x="552" y="355"/>
                  </a:lnTo>
                  <a:lnTo>
                    <a:pt x="553" y="355"/>
                  </a:lnTo>
                  <a:lnTo>
                    <a:pt x="514" y="308"/>
                  </a:lnTo>
                  <a:lnTo>
                    <a:pt x="476" y="256"/>
                  </a:lnTo>
                  <a:lnTo>
                    <a:pt x="439" y="202"/>
                  </a:lnTo>
                  <a:lnTo>
                    <a:pt x="403" y="146"/>
                  </a:lnTo>
                  <a:close/>
                  <a:moveTo>
                    <a:pt x="936" y="137"/>
                  </a:moveTo>
                  <a:lnTo>
                    <a:pt x="936" y="141"/>
                  </a:lnTo>
                  <a:lnTo>
                    <a:pt x="934" y="145"/>
                  </a:lnTo>
                  <a:lnTo>
                    <a:pt x="933" y="150"/>
                  </a:lnTo>
                  <a:lnTo>
                    <a:pt x="931" y="154"/>
                  </a:lnTo>
                  <a:lnTo>
                    <a:pt x="931" y="155"/>
                  </a:lnTo>
                  <a:lnTo>
                    <a:pt x="930" y="156"/>
                  </a:lnTo>
                  <a:lnTo>
                    <a:pt x="930" y="158"/>
                  </a:lnTo>
                  <a:lnTo>
                    <a:pt x="929" y="159"/>
                  </a:lnTo>
                  <a:lnTo>
                    <a:pt x="929" y="160"/>
                  </a:lnTo>
                  <a:lnTo>
                    <a:pt x="919" y="185"/>
                  </a:lnTo>
                  <a:lnTo>
                    <a:pt x="919" y="187"/>
                  </a:lnTo>
                  <a:lnTo>
                    <a:pt x="918" y="188"/>
                  </a:lnTo>
                  <a:lnTo>
                    <a:pt x="916" y="194"/>
                  </a:lnTo>
                  <a:lnTo>
                    <a:pt x="921" y="199"/>
                  </a:lnTo>
                  <a:lnTo>
                    <a:pt x="926" y="209"/>
                  </a:lnTo>
                  <a:lnTo>
                    <a:pt x="929" y="222"/>
                  </a:lnTo>
                  <a:lnTo>
                    <a:pt x="930" y="235"/>
                  </a:lnTo>
                  <a:lnTo>
                    <a:pt x="929" y="247"/>
                  </a:lnTo>
                  <a:lnTo>
                    <a:pt x="926" y="258"/>
                  </a:lnTo>
                  <a:lnTo>
                    <a:pt x="924" y="262"/>
                  </a:lnTo>
                  <a:lnTo>
                    <a:pt x="923" y="266"/>
                  </a:lnTo>
                  <a:lnTo>
                    <a:pt x="922" y="271"/>
                  </a:lnTo>
                  <a:lnTo>
                    <a:pt x="939" y="251"/>
                  </a:lnTo>
                  <a:lnTo>
                    <a:pt x="955" y="232"/>
                  </a:lnTo>
                  <a:lnTo>
                    <a:pt x="975" y="197"/>
                  </a:lnTo>
                  <a:lnTo>
                    <a:pt x="976" y="197"/>
                  </a:lnTo>
                  <a:lnTo>
                    <a:pt x="971" y="178"/>
                  </a:lnTo>
                  <a:lnTo>
                    <a:pt x="963" y="162"/>
                  </a:lnTo>
                  <a:lnTo>
                    <a:pt x="952" y="148"/>
                  </a:lnTo>
                  <a:lnTo>
                    <a:pt x="937" y="137"/>
                  </a:lnTo>
                  <a:lnTo>
                    <a:pt x="936" y="137"/>
                  </a:lnTo>
                  <a:close/>
                  <a:moveTo>
                    <a:pt x="808" y="135"/>
                  </a:moveTo>
                  <a:lnTo>
                    <a:pt x="778" y="147"/>
                  </a:lnTo>
                  <a:lnTo>
                    <a:pt x="781" y="148"/>
                  </a:lnTo>
                  <a:lnTo>
                    <a:pt x="789" y="148"/>
                  </a:lnTo>
                  <a:lnTo>
                    <a:pt x="791" y="146"/>
                  </a:lnTo>
                  <a:lnTo>
                    <a:pt x="794" y="145"/>
                  </a:lnTo>
                  <a:lnTo>
                    <a:pt x="795" y="145"/>
                  </a:lnTo>
                  <a:lnTo>
                    <a:pt x="803" y="141"/>
                  </a:lnTo>
                  <a:lnTo>
                    <a:pt x="804" y="140"/>
                  </a:lnTo>
                  <a:lnTo>
                    <a:pt x="805" y="140"/>
                  </a:lnTo>
                  <a:lnTo>
                    <a:pt x="805" y="141"/>
                  </a:lnTo>
                  <a:lnTo>
                    <a:pt x="806" y="140"/>
                  </a:lnTo>
                  <a:lnTo>
                    <a:pt x="807" y="137"/>
                  </a:lnTo>
                  <a:lnTo>
                    <a:pt x="808" y="136"/>
                  </a:lnTo>
                  <a:lnTo>
                    <a:pt x="808" y="135"/>
                  </a:lnTo>
                  <a:close/>
                  <a:moveTo>
                    <a:pt x="728" y="134"/>
                  </a:moveTo>
                  <a:lnTo>
                    <a:pt x="728" y="135"/>
                  </a:lnTo>
                  <a:lnTo>
                    <a:pt x="727" y="136"/>
                  </a:lnTo>
                  <a:lnTo>
                    <a:pt x="728" y="134"/>
                  </a:lnTo>
                  <a:close/>
                  <a:moveTo>
                    <a:pt x="722" y="131"/>
                  </a:moveTo>
                  <a:lnTo>
                    <a:pt x="720" y="133"/>
                  </a:lnTo>
                  <a:lnTo>
                    <a:pt x="723" y="136"/>
                  </a:lnTo>
                  <a:lnTo>
                    <a:pt x="724" y="138"/>
                  </a:lnTo>
                  <a:lnTo>
                    <a:pt x="725" y="138"/>
                  </a:lnTo>
                  <a:lnTo>
                    <a:pt x="725" y="137"/>
                  </a:lnTo>
                  <a:lnTo>
                    <a:pt x="722" y="131"/>
                  </a:lnTo>
                  <a:close/>
                  <a:moveTo>
                    <a:pt x="394" y="131"/>
                  </a:moveTo>
                  <a:lnTo>
                    <a:pt x="370" y="162"/>
                  </a:lnTo>
                  <a:lnTo>
                    <a:pt x="387" y="154"/>
                  </a:lnTo>
                  <a:lnTo>
                    <a:pt x="402" y="145"/>
                  </a:lnTo>
                  <a:lnTo>
                    <a:pt x="399" y="141"/>
                  </a:lnTo>
                  <a:lnTo>
                    <a:pt x="397" y="135"/>
                  </a:lnTo>
                  <a:lnTo>
                    <a:pt x="394" y="131"/>
                  </a:lnTo>
                  <a:close/>
                  <a:moveTo>
                    <a:pt x="839" y="127"/>
                  </a:moveTo>
                  <a:lnTo>
                    <a:pt x="811" y="134"/>
                  </a:lnTo>
                  <a:lnTo>
                    <a:pt x="810" y="136"/>
                  </a:lnTo>
                  <a:lnTo>
                    <a:pt x="809" y="137"/>
                  </a:lnTo>
                  <a:lnTo>
                    <a:pt x="808" y="140"/>
                  </a:lnTo>
                  <a:lnTo>
                    <a:pt x="806" y="142"/>
                  </a:lnTo>
                  <a:lnTo>
                    <a:pt x="806" y="144"/>
                  </a:lnTo>
                  <a:lnTo>
                    <a:pt x="801" y="154"/>
                  </a:lnTo>
                  <a:lnTo>
                    <a:pt x="800" y="155"/>
                  </a:lnTo>
                  <a:lnTo>
                    <a:pt x="800" y="156"/>
                  </a:lnTo>
                  <a:lnTo>
                    <a:pt x="801" y="158"/>
                  </a:lnTo>
                  <a:lnTo>
                    <a:pt x="802" y="159"/>
                  </a:lnTo>
                  <a:lnTo>
                    <a:pt x="802" y="163"/>
                  </a:lnTo>
                  <a:lnTo>
                    <a:pt x="801" y="165"/>
                  </a:lnTo>
                  <a:lnTo>
                    <a:pt x="802" y="167"/>
                  </a:lnTo>
                  <a:lnTo>
                    <a:pt x="802" y="169"/>
                  </a:lnTo>
                  <a:lnTo>
                    <a:pt x="804" y="170"/>
                  </a:lnTo>
                  <a:lnTo>
                    <a:pt x="807" y="170"/>
                  </a:lnTo>
                  <a:lnTo>
                    <a:pt x="810" y="171"/>
                  </a:lnTo>
                  <a:lnTo>
                    <a:pt x="815" y="171"/>
                  </a:lnTo>
                  <a:lnTo>
                    <a:pt x="818" y="174"/>
                  </a:lnTo>
                  <a:lnTo>
                    <a:pt x="823" y="176"/>
                  </a:lnTo>
                  <a:lnTo>
                    <a:pt x="825" y="176"/>
                  </a:lnTo>
                  <a:lnTo>
                    <a:pt x="827" y="175"/>
                  </a:lnTo>
                  <a:lnTo>
                    <a:pt x="831" y="175"/>
                  </a:lnTo>
                  <a:lnTo>
                    <a:pt x="832" y="176"/>
                  </a:lnTo>
                  <a:lnTo>
                    <a:pt x="834" y="176"/>
                  </a:lnTo>
                  <a:lnTo>
                    <a:pt x="836" y="177"/>
                  </a:lnTo>
                  <a:lnTo>
                    <a:pt x="838" y="177"/>
                  </a:lnTo>
                  <a:lnTo>
                    <a:pt x="841" y="175"/>
                  </a:lnTo>
                  <a:lnTo>
                    <a:pt x="843" y="171"/>
                  </a:lnTo>
                  <a:lnTo>
                    <a:pt x="843" y="158"/>
                  </a:lnTo>
                  <a:lnTo>
                    <a:pt x="842" y="153"/>
                  </a:lnTo>
                  <a:lnTo>
                    <a:pt x="842" y="149"/>
                  </a:lnTo>
                  <a:lnTo>
                    <a:pt x="839" y="140"/>
                  </a:lnTo>
                  <a:lnTo>
                    <a:pt x="839" y="127"/>
                  </a:lnTo>
                  <a:close/>
                  <a:moveTo>
                    <a:pt x="1010" y="125"/>
                  </a:moveTo>
                  <a:lnTo>
                    <a:pt x="1001" y="150"/>
                  </a:lnTo>
                  <a:lnTo>
                    <a:pt x="1010" y="125"/>
                  </a:lnTo>
                  <a:close/>
                  <a:moveTo>
                    <a:pt x="873" y="123"/>
                  </a:moveTo>
                  <a:lnTo>
                    <a:pt x="848" y="125"/>
                  </a:lnTo>
                  <a:lnTo>
                    <a:pt x="848" y="126"/>
                  </a:lnTo>
                  <a:lnTo>
                    <a:pt x="849" y="127"/>
                  </a:lnTo>
                  <a:lnTo>
                    <a:pt x="849" y="130"/>
                  </a:lnTo>
                  <a:lnTo>
                    <a:pt x="851" y="133"/>
                  </a:lnTo>
                  <a:lnTo>
                    <a:pt x="852" y="135"/>
                  </a:lnTo>
                  <a:lnTo>
                    <a:pt x="855" y="138"/>
                  </a:lnTo>
                  <a:lnTo>
                    <a:pt x="857" y="140"/>
                  </a:lnTo>
                  <a:lnTo>
                    <a:pt x="858" y="138"/>
                  </a:lnTo>
                  <a:lnTo>
                    <a:pt x="860" y="138"/>
                  </a:lnTo>
                  <a:lnTo>
                    <a:pt x="864" y="142"/>
                  </a:lnTo>
                  <a:lnTo>
                    <a:pt x="865" y="145"/>
                  </a:lnTo>
                  <a:lnTo>
                    <a:pt x="867" y="149"/>
                  </a:lnTo>
                  <a:lnTo>
                    <a:pt x="868" y="150"/>
                  </a:lnTo>
                  <a:lnTo>
                    <a:pt x="869" y="153"/>
                  </a:lnTo>
                  <a:lnTo>
                    <a:pt x="875" y="165"/>
                  </a:lnTo>
                  <a:lnTo>
                    <a:pt x="881" y="171"/>
                  </a:lnTo>
                  <a:lnTo>
                    <a:pt x="886" y="171"/>
                  </a:lnTo>
                  <a:lnTo>
                    <a:pt x="891" y="173"/>
                  </a:lnTo>
                  <a:lnTo>
                    <a:pt x="896" y="177"/>
                  </a:lnTo>
                  <a:lnTo>
                    <a:pt x="899" y="181"/>
                  </a:lnTo>
                  <a:lnTo>
                    <a:pt x="904" y="187"/>
                  </a:lnTo>
                  <a:lnTo>
                    <a:pt x="906" y="189"/>
                  </a:lnTo>
                  <a:lnTo>
                    <a:pt x="909" y="190"/>
                  </a:lnTo>
                  <a:lnTo>
                    <a:pt x="911" y="192"/>
                  </a:lnTo>
                  <a:lnTo>
                    <a:pt x="914" y="193"/>
                  </a:lnTo>
                  <a:lnTo>
                    <a:pt x="915" y="193"/>
                  </a:lnTo>
                  <a:lnTo>
                    <a:pt x="915" y="192"/>
                  </a:lnTo>
                  <a:lnTo>
                    <a:pt x="917" y="188"/>
                  </a:lnTo>
                  <a:lnTo>
                    <a:pt x="918" y="184"/>
                  </a:lnTo>
                  <a:lnTo>
                    <a:pt x="922" y="174"/>
                  </a:lnTo>
                  <a:lnTo>
                    <a:pt x="926" y="164"/>
                  </a:lnTo>
                  <a:lnTo>
                    <a:pt x="935" y="136"/>
                  </a:lnTo>
                  <a:lnTo>
                    <a:pt x="917" y="128"/>
                  </a:lnTo>
                  <a:lnTo>
                    <a:pt x="896" y="124"/>
                  </a:lnTo>
                  <a:lnTo>
                    <a:pt x="873" y="123"/>
                  </a:lnTo>
                  <a:close/>
                  <a:moveTo>
                    <a:pt x="0" y="120"/>
                  </a:moveTo>
                  <a:lnTo>
                    <a:pt x="3" y="140"/>
                  </a:lnTo>
                  <a:lnTo>
                    <a:pt x="8" y="161"/>
                  </a:lnTo>
                  <a:lnTo>
                    <a:pt x="9" y="165"/>
                  </a:lnTo>
                  <a:lnTo>
                    <a:pt x="11" y="168"/>
                  </a:lnTo>
                  <a:lnTo>
                    <a:pt x="12" y="172"/>
                  </a:lnTo>
                  <a:lnTo>
                    <a:pt x="15" y="182"/>
                  </a:lnTo>
                  <a:lnTo>
                    <a:pt x="17" y="186"/>
                  </a:lnTo>
                  <a:lnTo>
                    <a:pt x="18" y="191"/>
                  </a:lnTo>
                  <a:lnTo>
                    <a:pt x="20" y="196"/>
                  </a:lnTo>
                  <a:lnTo>
                    <a:pt x="23" y="202"/>
                  </a:lnTo>
                  <a:lnTo>
                    <a:pt x="15" y="175"/>
                  </a:lnTo>
                  <a:lnTo>
                    <a:pt x="10" y="155"/>
                  </a:lnTo>
                  <a:lnTo>
                    <a:pt x="5" y="134"/>
                  </a:lnTo>
                  <a:lnTo>
                    <a:pt x="5" y="133"/>
                  </a:lnTo>
                  <a:lnTo>
                    <a:pt x="4" y="133"/>
                  </a:lnTo>
                  <a:lnTo>
                    <a:pt x="4" y="130"/>
                  </a:lnTo>
                  <a:lnTo>
                    <a:pt x="2" y="127"/>
                  </a:lnTo>
                  <a:lnTo>
                    <a:pt x="1" y="123"/>
                  </a:lnTo>
                  <a:lnTo>
                    <a:pt x="0" y="120"/>
                  </a:lnTo>
                  <a:close/>
                  <a:moveTo>
                    <a:pt x="461" y="109"/>
                  </a:moveTo>
                  <a:lnTo>
                    <a:pt x="433" y="128"/>
                  </a:lnTo>
                  <a:lnTo>
                    <a:pt x="404" y="146"/>
                  </a:lnTo>
                  <a:lnTo>
                    <a:pt x="440" y="202"/>
                  </a:lnTo>
                  <a:lnTo>
                    <a:pt x="477" y="255"/>
                  </a:lnTo>
                  <a:lnTo>
                    <a:pt x="515" y="307"/>
                  </a:lnTo>
                  <a:lnTo>
                    <a:pt x="554" y="354"/>
                  </a:lnTo>
                  <a:lnTo>
                    <a:pt x="557" y="352"/>
                  </a:lnTo>
                  <a:lnTo>
                    <a:pt x="559" y="351"/>
                  </a:lnTo>
                  <a:lnTo>
                    <a:pt x="562" y="349"/>
                  </a:lnTo>
                  <a:lnTo>
                    <a:pt x="580" y="317"/>
                  </a:lnTo>
                  <a:lnTo>
                    <a:pt x="602" y="284"/>
                  </a:lnTo>
                  <a:lnTo>
                    <a:pt x="630" y="252"/>
                  </a:lnTo>
                  <a:lnTo>
                    <a:pt x="626" y="248"/>
                  </a:lnTo>
                  <a:lnTo>
                    <a:pt x="625" y="248"/>
                  </a:lnTo>
                  <a:lnTo>
                    <a:pt x="625" y="247"/>
                  </a:lnTo>
                  <a:lnTo>
                    <a:pt x="622" y="245"/>
                  </a:lnTo>
                  <a:lnTo>
                    <a:pt x="619" y="242"/>
                  </a:lnTo>
                  <a:lnTo>
                    <a:pt x="614" y="240"/>
                  </a:lnTo>
                  <a:lnTo>
                    <a:pt x="612" y="237"/>
                  </a:lnTo>
                  <a:lnTo>
                    <a:pt x="606" y="233"/>
                  </a:lnTo>
                  <a:lnTo>
                    <a:pt x="602" y="230"/>
                  </a:lnTo>
                  <a:lnTo>
                    <a:pt x="597" y="226"/>
                  </a:lnTo>
                  <a:lnTo>
                    <a:pt x="596" y="224"/>
                  </a:lnTo>
                  <a:lnTo>
                    <a:pt x="594" y="223"/>
                  </a:lnTo>
                  <a:lnTo>
                    <a:pt x="590" y="218"/>
                  </a:lnTo>
                  <a:lnTo>
                    <a:pt x="586" y="215"/>
                  </a:lnTo>
                  <a:lnTo>
                    <a:pt x="583" y="212"/>
                  </a:lnTo>
                  <a:lnTo>
                    <a:pt x="580" y="210"/>
                  </a:lnTo>
                  <a:lnTo>
                    <a:pt x="575" y="206"/>
                  </a:lnTo>
                  <a:lnTo>
                    <a:pt x="570" y="203"/>
                  </a:lnTo>
                  <a:lnTo>
                    <a:pt x="566" y="199"/>
                  </a:lnTo>
                  <a:lnTo>
                    <a:pt x="561" y="195"/>
                  </a:lnTo>
                  <a:lnTo>
                    <a:pt x="557" y="191"/>
                  </a:lnTo>
                  <a:lnTo>
                    <a:pt x="552" y="187"/>
                  </a:lnTo>
                  <a:lnTo>
                    <a:pt x="551" y="186"/>
                  </a:lnTo>
                  <a:lnTo>
                    <a:pt x="548" y="184"/>
                  </a:lnTo>
                  <a:lnTo>
                    <a:pt x="539" y="174"/>
                  </a:lnTo>
                  <a:lnTo>
                    <a:pt x="533" y="171"/>
                  </a:lnTo>
                  <a:lnTo>
                    <a:pt x="531" y="168"/>
                  </a:lnTo>
                  <a:lnTo>
                    <a:pt x="528" y="166"/>
                  </a:lnTo>
                  <a:lnTo>
                    <a:pt x="524" y="162"/>
                  </a:lnTo>
                  <a:lnTo>
                    <a:pt x="522" y="161"/>
                  </a:lnTo>
                  <a:lnTo>
                    <a:pt x="521" y="159"/>
                  </a:lnTo>
                  <a:lnTo>
                    <a:pt x="518" y="157"/>
                  </a:lnTo>
                  <a:lnTo>
                    <a:pt x="515" y="156"/>
                  </a:lnTo>
                  <a:lnTo>
                    <a:pt x="512" y="154"/>
                  </a:lnTo>
                  <a:lnTo>
                    <a:pt x="500" y="142"/>
                  </a:lnTo>
                  <a:lnTo>
                    <a:pt x="489" y="132"/>
                  </a:lnTo>
                  <a:lnTo>
                    <a:pt x="488" y="130"/>
                  </a:lnTo>
                  <a:lnTo>
                    <a:pt x="476" y="118"/>
                  </a:lnTo>
                  <a:lnTo>
                    <a:pt x="475" y="118"/>
                  </a:lnTo>
                  <a:lnTo>
                    <a:pt x="475" y="117"/>
                  </a:lnTo>
                  <a:lnTo>
                    <a:pt x="473" y="117"/>
                  </a:lnTo>
                  <a:lnTo>
                    <a:pt x="471" y="116"/>
                  </a:lnTo>
                  <a:lnTo>
                    <a:pt x="465" y="112"/>
                  </a:lnTo>
                  <a:lnTo>
                    <a:pt x="461" y="109"/>
                  </a:lnTo>
                  <a:close/>
                  <a:moveTo>
                    <a:pt x="114" y="105"/>
                  </a:moveTo>
                  <a:lnTo>
                    <a:pt x="103" y="131"/>
                  </a:lnTo>
                  <a:lnTo>
                    <a:pt x="95" y="158"/>
                  </a:lnTo>
                  <a:lnTo>
                    <a:pt x="96" y="157"/>
                  </a:lnTo>
                  <a:lnTo>
                    <a:pt x="98" y="156"/>
                  </a:lnTo>
                  <a:lnTo>
                    <a:pt x="100" y="154"/>
                  </a:lnTo>
                  <a:lnTo>
                    <a:pt x="100" y="153"/>
                  </a:lnTo>
                  <a:lnTo>
                    <a:pt x="101" y="152"/>
                  </a:lnTo>
                  <a:lnTo>
                    <a:pt x="103" y="152"/>
                  </a:lnTo>
                  <a:lnTo>
                    <a:pt x="105" y="151"/>
                  </a:lnTo>
                  <a:lnTo>
                    <a:pt x="106" y="150"/>
                  </a:lnTo>
                  <a:lnTo>
                    <a:pt x="108" y="150"/>
                  </a:lnTo>
                  <a:lnTo>
                    <a:pt x="110" y="149"/>
                  </a:lnTo>
                  <a:lnTo>
                    <a:pt x="115" y="144"/>
                  </a:lnTo>
                  <a:lnTo>
                    <a:pt x="117" y="144"/>
                  </a:lnTo>
                  <a:lnTo>
                    <a:pt x="119" y="148"/>
                  </a:lnTo>
                  <a:lnTo>
                    <a:pt x="119" y="159"/>
                  </a:lnTo>
                  <a:lnTo>
                    <a:pt x="120" y="162"/>
                  </a:lnTo>
                  <a:lnTo>
                    <a:pt x="120" y="164"/>
                  </a:lnTo>
                  <a:lnTo>
                    <a:pt x="122" y="170"/>
                  </a:lnTo>
                  <a:lnTo>
                    <a:pt x="122" y="198"/>
                  </a:lnTo>
                  <a:lnTo>
                    <a:pt x="121" y="210"/>
                  </a:lnTo>
                  <a:lnTo>
                    <a:pt x="121" y="212"/>
                  </a:lnTo>
                  <a:lnTo>
                    <a:pt x="120" y="215"/>
                  </a:lnTo>
                  <a:lnTo>
                    <a:pt x="150" y="218"/>
                  </a:lnTo>
                  <a:lnTo>
                    <a:pt x="182" y="218"/>
                  </a:lnTo>
                  <a:lnTo>
                    <a:pt x="215" y="215"/>
                  </a:lnTo>
                  <a:lnTo>
                    <a:pt x="212" y="204"/>
                  </a:lnTo>
                  <a:lnTo>
                    <a:pt x="207" y="192"/>
                  </a:lnTo>
                  <a:lnTo>
                    <a:pt x="174" y="164"/>
                  </a:lnTo>
                  <a:lnTo>
                    <a:pt x="143" y="135"/>
                  </a:lnTo>
                  <a:lnTo>
                    <a:pt x="114" y="105"/>
                  </a:lnTo>
                  <a:close/>
                  <a:moveTo>
                    <a:pt x="112" y="102"/>
                  </a:moveTo>
                  <a:lnTo>
                    <a:pt x="109" y="110"/>
                  </a:lnTo>
                  <a:lnTo>
                    <a:pt x="97" y="124"/>
                  </a:lnTo>
                  <a:lnTo>
                    <a:pt x="93" y="131"/>
                  </a:lnTo>
                  <a:lnTo>
                    <a:pt x="93" y="132"/>
                  </a:lnTo>
                  <a:lnTo>
                    <a:pt x="85" y="140"/>
                  </a:lnTo>
                  <a:lnTo>
                    <a:pt x="84" y="143"/>
                  </a:lnTo>
                  <a:lnTo>
                    <a:pt x="82" y="144"/>
                  </a:lnTo>
                  <a:lnTo>
                    <a:pt x="81" y="146"/>
                  </a:lnTo>
                  <a:lnTo>
                    <a:pt x="80" y="146"/>
                  </a:lnTo>
                  <a:lnTo>
                    <a:pt x="77" y="144"/>
                  </a:lnTo>
                  <a:lnTo>
                    <a:pt x="73" y="138"/>
                  </a:lnTo>
                  <a:lnTo>
                    <a:pt x="69" y="132"/>
                  </a:lnTo>
                  <a:lnTo>
                    <a:pt x="67" y="126"/>
                  </a:lnTo>
                  <a:lnTo>
                    <a:pt x="66" y="122"/>
                  </a:lnTo>
                  <a:lnTo>
                    <a:pt x="64" y="116"/>
                  </a:lnTo>
                  <a:lnTo>
                    <a:pt x="59" y="111"/>
                  </a:lnTo>
                  <a:lnTo>
                    <a:pt x="59" y="134"/>
                  </a:lnTo>
                  <a:lnTo>
                    <a:pt x="64" y="138"/>
                  </a:lnTo>
                  <a:lnTo>
                    <a:pt x="70" y="143"/>
                  </a:lnTo>
                  <a:lnTo>
                    <a:pt x="75" y="148"/>
                  </a:lnTo>
                  <a:lnTo>
                    <a:pt x="78" y="154"/>
                  </a:lnTo>
                  <a:lnTo>
                    <a:pt x="79" y="157"/>
                  </a:lnTo>
                  <a:lnTo>
                    <a:pt x="80" y="159"/>
                  </a:lnTo>
                  <a:lnTo>
                    <a:pt x="82" y="161"/>
                  </a:lnTo>
                  <a:lnTo>
                    <a:pt x="85" y="162"/>
                  </a:lnTo>
                  <a:lnTo>
                    <a:pt x="87" y="162"/>
                  </a:lnTo>
                  <a:lnTo>
                    <a:pt x="91" y="161"/>
                  </a:lnTo>
                  <a:lnTo>
                    <a:pt x="93" y="159"/>
                  </a:lnTo>
                  <a:lnTo>
                    <a:pt x="95" y="153"/>
                  </a:lnTo>
                  <a:lnTo>
                    <a:pt x="95" y="152"/>
                  </a:lnTo>
                  <a:lnTo>
                    <a:pt x="105" y="123"/>
                  </a:lnTo>
                  <a:lnTo>
                    <a:pt x="106" y="122"/>
                  </a:lnTo>
                  <a:lnTo>
                    <a:pt x="106" y="121"/>
                  </a:lnTo>
                  <a:lnTo>
                    <a:pt x="107" y="119"/>
                  </a:lnTo>
                  <a:lnTo>
                    <a:pt x="108" y="116"/>
                  </a:lnTo>
                  <a:lnTo>
                    <a:pt x="111" y="110"/>
                  </a:lnTo>
                  <a:lnTo>
                    <a:pt x="112" y="107"/>
                  </a:lnTo>
                  <a:lnTo>
                    <a:pt x="112" y="106"/>
                  </a:lnTo>
                  <a:lnTo>
                    <a:pt x="113" y="105"/>
                  </a:lnTo>
                  <a:lnTo>
                    <a:pt x="113" y="103"/>
                  </a:lnTo>
                  <a:lnTo>
                    <a:pt x="112" y="103"/>
                  </a:lnTo>
                  <a:lnTo>
                    <a:pt x="112" y="102"/>
                  </a:lnTo>
                  <a:close/>
                  <a:moveTo>
                    <a:pt x="115" y="98"/>
                  </a:moveTo>
                  <a:lnTo>
                    <a:pt x="113" y="101"/>
                  </a:lnTo>
                  <a:lnTo>
                    <a:pt x="113" y="102"/>
                  </a:lnTo>
                  <a:lnTo>
                    <a:pt x="114" y="102"/>
                  </a:lnTo>
                  <a:lnTo>
                    <a:pt x="115" y="101"/>
                  </a:lnTo>
                  <a:lnTo>
                    <a:pt x="115" y="98"/>
                  </a:lnTo>
                  <a:close/>
                  <a:moveTo>
                    <a:pt x="846" y="88"/>
                  </a:moveTo>
                  <a:lnTo>
                    <a:pt x="845" y="90"/>
                  </a:lnTo>
                  <a:lnTo>
                    <a:pt x="843" y="92"/>
                  </a:lnTo>
                  <a:lnTo>
                    <a:pt x="837" y="101"/>
                  </a:lnTo>
                  <a:lnTo>
                    <a:pt x="836" y="103"/>
                  </a:lnTo>
                  <a:lnTo>
                    <a:pt x="834" y="105"/>
                  </a:lnTo>
                  <a:lnTo>
                    <a:pt x="828" y="113"/>
                  </a:lnTo>
                  <a:lnTo>
                    <a:pt x="827" y="115"/>
                  </a:lnTo>
                  <a:lnTo>
                    <a:pt x="825" y="117"/>
                  </a:lnTo>
                  <a:lnTo>
                    <a:pt x="818" y="125"/>
                  </a:lnTo>
                  <a:lnTo>
                    <a:pt x="817" y="128"/>
                  </a:lnTo>
                  <a:lnTo>
                    <a:pt x="814" y="131"/>
                  </a:lnTo>
                  <a:lnTo>
                    <a:pt x="812" y="132"/>
                  </a:lnTo>
                  <a:lnTo>
                    <a:pt x="839" y="126"/>
                  </a:lnTo>
                  <a:lnTo>
                    <a:pt x="839" y="122"/>
                  </a:lnTo>
                  <a:lnTo>
                    <a:pt x="838" y="121"/>
                  </a:lnTo>
                  <a:lnTo>
                    <a:pt x="838" y="115"/>
                  </a:lnTo>
                  <a:lnTo>
                    <a:pt x="839" y="115"/>
                  </a:lnTo>
                  <a:lnTo>
                    <a:pt x="842" y="118"/>
                  </a:lnTo>
                  <a:lnTo>
                    <a:pt x="842" y="121"/>
                  </a:lnTo>
                  <a:lnTo>
                    <a:pt x="843" y="123"/>
                  </a:lnTo>
                  <a:lnTo>
                    <a:pt x="844" y="123"/>
                  </a:lnTo>
                  <a:lnTo>
                    <a:pt x="846" y="125"/>
                  </a:lnTo>
                  <a:lnTo>
                    <a:pt x="847" y="125"/>
                  </a:lnTo>
                  <a:lnTo>
                    <a:pt x="847" y="97"/>
                  </a:lnTo>
                  <a:lnTo>
                    <a:pt x="846" y="92"/>
                  </a:lnTo>
                  <a:lnTo>
                    <a:pt x="846" y="88"/>
                  </a:lnTo>
                  <a:close/>
                  <a:moveTo>
                    <a:pt x="847" y="83"/>
                  </a:moveTo>
                  <a:lnTo>
                    <a:pt x="847" y="84"/>
                  </a:lnTo>
                  <a:lnTo>
                    <a:pt x="848" y="83"/>
                  </a:lnTo>
                  <a:lnTo>
                    <a:pt x="847" y="83"/>
                  </a:lnTo>
                  <a:close/>
                  <a:moveTo>
                    <a:pt x="842" y="83"/>
                  </a:moveTo>
                  <a:lnTo>
                    <a:pt x="841" y="85"/>
                  </a:lnTo>
                  <a:lnTo>
                    <a:pt x="839" y="88"/>
                  </a:lnTo>
                  <a:lnTo>
                    <a:pt x="839" y="95"/>
                  </a:lnTo>
                  <a:lnTo>
                    <a:pt x="841" y="92"/>
                  </a:lnTo>
                  <a:lnTo>
                    <a:pt x="844" y="89"/>
                  </a:lnTo>
                  <a:lnTo>
                    <a:pt x="846" y="85"/>
                  </a:lnTo>
                  <a:lnTo>
                    <a:pt x="846" y="83"/>
                  </a:lnTo>
                  <a:lnTo>
                    <a:pt x="842" y="83"/>
                  </a:lnTo>
                  <a:close/>
                  <a:moveTo>
                    <a:pt x="436" y="82"/>
                  </a:moveTo>
                  <a:lnTo>
                    <a:pt x="415" y="106"/>
                  </a:lnTo>
                  <a:lnTo>
                    <a:pt x="395" y="130"/>
                  </a:lnTo>
                  <a:lnTo>
                    <a:pt x="398" y="134"/>
                  </a:lnTo>
                  <a:lnTo>
                    <a:pt x="400" y="140"/>
                  </a:lnTo>
                  <a:lnTo>
                    <a:pt x="403" y="144"/>
                  </a:lnTo>
                  <a:lnTo>
                    <a:pt x="419" y="135"/>
                  </a:lnTo>
                  <a:lnTo>
                    <a:pt x="433" y="126"/>
                  </a:lnTo>
                  <a:lnTo>
                    <a:pt x="446" y="118"/>
                  </a:lnTo>
                  <a:lnTo>
                    <a:pt x="460" y="109"/>
                  </a:lnTo>
                  <a:lnTo>
                    <a:pt x="443" y="96"/>
                  </a:lnTo>
                  <a:lnTo>
                    <a:pt x="437" y="92"/>
                  </a:lnTo>
                  <a:lnTo>
                    <a:pt x="435" y="90"/>
                  </a:lnTo>
                  <a:lnTo>
                    <a:pt x="445" y="90"/>
                  </a:lnTo>
                  <a:lnTo>
                    <a:pt x="441" y="86"/>
                  </a:lnTo>
                  <a:lnTo>
                    <a:pt x="436" y="82"/>
                  </a:lnTo>
                  <a:close/>
                  <a:moveTo>
                    <a:pt x="1021" y="76"/>
                  </a:moveTo>
                  <a:lnTo>
                    <a:pt x="1022" y="76"/>
                  </a:lnTo>
                  <a:lnTo>
                    <a:pt x="1022" y="81"/>
                  </a:lnTo>
                  <a:lnTo>
                    <a:pt x="1020" y="81"/>
                  </a:lnTo>
                  <a:lnTo>
                    <a:pt x="1019" y="79"/>
                  </a:lnTo>
                  <a:lnTo>
                    <a:pt x="1019" y="77"/>
                  </a:lnTo>
                  <a:lnTo>
                    <a:pt x="1021" y="76"/>
                  </a:lnTo>
                  <a:close/>
                  <a:moveTo>
                    <a:pt x="659" y="71"/>
                  </a:moveTo>
                  <a:lnTo>
                    <a:pt x="655" y="72"/>
                  </a:lnTo>
                  <a:lnTo>
                    <a:pt x="652" y="75"/>
                  </a:lnTo>
                  <a:lnTo>
                    <a:pt x="651" y="77"/>
                  </a:lnTo>
                  <a:lnTo>
                    <a:pt x="652" y="79"/>
                  </a:lnTo>
                  <a:lnTo>
                    <a:pt x="653" y="80"/>
                  </a:lnTo>
                  <a:lnTo>
                    <a:pt x="654" y="82"/>
                  </a:lnTo>
                  <a:lnTo>
                    <a:pt x="654" y="84"/>
                  </a:lnTo>
                  <a:lnTo>
                    <a:pt x="655" y="85"/>
                  </a:lnTo>
                  <a:lnTo>
                    <a:pt x="656" y="87"/>
                  </a:lnTo>
                  <a:lnTo>
                    <a:pt x="657" y="87"/>
                  </a:lnTo>
                  <a:lnTo>
                    <a:pt x="659" y="88"/>
                  </a:lnTo>
                  <a:lnTo>
                    <a:pt x="661" y="87"/>
                  </a:lnTo>
                  <a:lnTo>
                    <a:pt x="665" y="83"/>
                  </a:lnTo>
                  <a:lnTo>
                    <a:pt x="669" y="81"/>
                  </a:lnTo>
                  <a:lnTo>
                    <a:pt x="659" y="71"/>
                  </a:lnTo>
                  <a:close/>
                  <a:moveTo>
                    <a:pt x="457" y="62"/>
                  </a:moveTo>
                  <a:lnTo>
                    <a:pt x="437" y="81"/>
                  </a:lnTo>
                  <a:lnTo>
                    <a:pt x="442" y="86"/>
                  </a:lnTo>
                  <a:lnTo>
                    <a:pt x="447" y="90"/>
                  </a:lnTo>
                  <a:lnTo>
                    <a:pt x="453" y="90"/>
                  </a:lnTo>
                  <a:lnTo>
                    <a:pt x="464" y="93"/>
                  </a:lnTo>
                  <a:lnTo>
                    <a:pt x="473" y="98"/>
                  </a:lnTo>
                  <a:lnTo>
                    <a:pt x="477" y="95"/>
                  </a:lnTo>
                  <a:lnTo>
                    <a:pt x="480" y="92"/>
                  </a:lnTo>
                  <a:lnTo>
                    <a:pt x="484" y="90"/>
                  </a:lnTo>
                  <a:lnTo>
                    <a:pt x="484" y="89"/>
                  </a:lnTo>
                  <a:lnTo>
                    <a:pt x="483" y="89"/>
                  </a:lnTo>
                  <a:lnTo>
                    <a:pt x="481" y="87"/>
                  </a:lnTo>
                  <a:lnTo>
                    <a:pt x="479" y="84"/>
                  </a:lnTo>
                  <a:lnTo>
                    <a:pt x="477" y="82"/>
                  </a:lnTo>
                  <a:lnTo>
                    <a:pt x="476" y="79"/>
                  </a:lnTo>
                  <a:lnTo>
                    <a:pt x="476" y="77"/>
                  </a:lnTo>
                  <a:lnTo>
                    <a:pt x="475" y="75"/>
                  </a:lnTo>
                  <a:lnTo>
                    <a:pt x="475" y="74"/>
                  </a:lnTo>
                  <a:lnTo>
                    <a:pt x="470" y="70"/>
                  </a:lnTo>
                  <a:lnTo>
                    <a:pt x="463" y="65"/>
                  </a:lnTo>
                  <a:lnTo>
                    <a:pt x="457" y="62"/>
                  </a:lnTo>
                  <a:close/>
                  <a:moveTo>
                    <a:pt x="684" y="51"/>
                  </a:moveTo>
                  <a:lnTo>
                    <a:pt x="683" y="54"/>
                  </a:lnTo>
                  <a:lnTo>
                    <a:pt x="683" y="58"/>
                  </a:lnTo>
                  <a:lnTo>
                    <a:pt x="682" y="60"/>
                  </a:lnTo>
                  <a:lnTo>
                    <a:pt x="679" y="62"/>
                  </a:lnTo>
                  <a:lnTo>
                    <a:pt x="677" y="64"/>
                  </a:lnTo>
                  <a:lnTo>
                    <a:pt x="674" y="65"/>
                  </a:lnTo>
                  <a:lnTo>
                    <a:pt x="672" y="66"/>
                  </a:lnTo>
                  <a:lnTo>
                    <a:pt x="669" y="67"/>
                  </a:lnTo>
                  <a:lnTo>
                    <a:pt x="668" y="68"/>
                  </a:lnTo>
                  <a:lnTo>
                    <a:pt x="666" y="69"/>
                  </a:lnTo>
                  <a:lnTo>
                    <a:pt x="663" y="69"/>
                  </a:lnTo>
                  <a:lnTo>
                    <a:pt x="660" y="70"/>
                  </a:lnTo>
                  <a:lnTo>
                    <a:pt x="660" y="71"/>
                  </a:lnTo>
                  <a:lnTo>
                    <a:pt x="661" y="71"/>
                  </a:lnTo>
                  <a:lnTo>
                    <a:pt x="670" y="80"/>
                  </a:lnTo>
                  <a:lnTo>
                    <a:pt x="674" y="78"/>
                  </a:lnTo>
                  <a:lnTo>
                    <a:pt x="675" y="78"/>
                  </a:lnTo>
                  <a:lnTo>
                    <a:pt x="678" y="81"/>
                  </a:lnTo>
                  <a:lnTo>
                    <a:pt x="678" y="83"/>
                  </a:lnTo>
                  <a:lnTo>
                    <a:pt x="677" y="84"/>
                  </a:lnTo>
                  <a:lnTo>
                    <a:pt x="675" y="85"/>
                  </a:lnTo>
                  <a:lnTo>
                    <a:pt x="681" y="91"/>
                  </a:lnTo>
                  <a:lnTo>
                    <a:pt x="687" y="98"/>
                  </a:lnTo>
                  <a:lnTo>
                    <a:pt x="688" y="100"/>
                  </a:lnTo>
                  <a:lnTo>
                    <a:pt x="704" y="116"/>
                  </a:lnTo>
                  <a:lnTo>
                    <a:pt x="708" y="120"/>
                  </a:lnTo>
                  <a:lnTo>
                    <a:pt x="713" y="126"/>
                  </a:lnTo>
                  <a:lnTo>
                    <a:pt x="719" y="131"/>
                  </a:lnTo>
                  <a:lnTo>
                    <a:pt x="721" y="129"/>
                  </a:lnTo>
                  <a:lnTo>
                    <a:pt x="704" y="90"/>
                  </a:lnTo>
                  <a:lnTo>
                    <a:pt x="684" y="51"/>
                  </a:lnTo>
                  <a:close/>
                  <a:moveTo>
                    <a:pt x="959" y="46"/>
                  </a:moveTo>
                  <a:lnTo>
                    <a:pt x="957" y="58"/>
                  </a:lnTo>
                  <a:lnTo>
                    <a:pt x="957" y="61"/>
                  </a:lnTo>
                  <a:lnTo>
                    <a:pt x="956" y="63"/>
                  </a:lnTo>
                  <a:lnTo>
                    <a:pt x="956" y="64"/>
                  </a:lnTo>
                  <a:lnTo>
                    <a:pt x="955" y="67"/>
                  </a:lnTo>
                  <a:lnTo>
                    <a:pt x="955" y="70"/>
                  </a:lnTo>
                  <a:lnTo>
                    <a:pt x="954" y="74"/>
                  </a:lnTo>
                  <a:lnTo>
                    <a:pt x="954" y="75"/>
                  </a:lnTo>
                  <a:lnTo>
                    <a:pt x="953" y="77"/>
                  </a:lnTo>
                  <a:lnTo>
                    <a:pt x="953" y="78"/>
                  </a:lnTo>
                  <a:lnTo>
                    <a:pt x="952" y="85"/>
                  </a:lnTo>
                  <a:lnTo>
                    <a:pt x="950" y="91"/>
                  </a:lnTo>
                  <a:lnTo>
                    <a:pt x="950" y="92"/>
                  </a:lnTo>
                  <a:lnTo>
                    <a:pt x="948" y="103"/>
                  </a:lnTo>
                  <a:lnTo>
                    <a:pt x="946" y="107"/>
                  </a:lnTo>
                  <a:lnTo>
                    <a:pt x="946" y="109"/>
                  </a:lnTo>
                  <a:lnTo>
                    <a:pt x="945" y="114"/>
                  </a:lnTo>
                  <a:lnTo>
                    <a:pt x="942" y="118"/>
                  </a:lnTo>
                  <a:lnTo>
                    <a:pt x="941" y="123"/>
                  </a:lnTo>
                  <a:lnTo>
                    <a:pt x="941" y="124"/>
                  </a:lnTo>
                  <a:lnTo>
                    <a:pt x="940" y="126"/>
                  </a:lnTo>
                  <a:lnTo>
                    <a:pt x="940" y="127"/>
                  </a:lnTo>
                  <a:lnTo>
                    <a:pt x="937" y="136"/>
                  </a:lnTo>
                  <a:lnTo>
                    <a:pt x="952" y="147"/>
                  </a:lnTo>
                  <a:lnTo>
                    <a:pt x="964" y="161"/>
                  </a:lnTo>
                  <a:lnTo>
                    <a:pt x="972" y="176"/>
                  </a:lnTo>
                  <a:lnTo>
                    <a:pt x="977" y="195"/>
                  </a:lnTo>
                  <a:lnTo>
                    <a:pt x="978" y="193"/>
                  </a:lnTo>
                  <a:lnTo>
                    <a:pt x="980" y="191"/>
                  </a:lnTo>
                  <a:lnTo>
                    <a:pt x="981" y="189"/>
                  </a:lnTo>
                  <a:lnTo>
                    <a:pt x="988" y="178"/>
                  </a:lnTo>
                  <a:lnTo>
                    <a:pt x="992" y="171"/>
                  </a:lnTo>
                  <a:lnTo>
                    <a:pt x="996" y="163"/>
                  </a:lnTo>
                  <a:lnTo>
                    <a:pt x="998" y="160"/>
                  </a:lnTo>
                  <a:lnTo>
                    <a:pt x="991" y="176"/>
                  </a:lnTo>
                  <a:lnTo>
                    <a:pt x="982" y="192"/>
                  </a:lnTo>
                  <a:lnTo>
                    <a:pt x="981" y="193"/>
                  </a:lnTo>
                  <a:lnTo>
                    <a:pt x="980" y="195"/>
                  </a:lnTo>
                  <a:lnTo>
                    <a:pt x="978" y="197"/>
                  </a:lnTo>
                  <a:lnTo>
                    <a:pt x="978" y="199"/>
                  </a:lnTo>
                  <a:lnTo>
                    <a:pt x="977" y="199"/>
                  </a:lnTo>
                  <a:lnTo>
                    <a:pt x="978" y="220"/>
                  </a:lnTo>
                  <a:lnTo>
                    <a:pt x="976" y="242"/>
                  </a:lnTo>
                  <a:lnTo>
                    <a:pt x="970" y="266"/>
                  </a:lnTo>
                  <a:lnTo>
                    <a:pt x="961" y="290"/>
                  </a:lnTo>
                  <a:lnTo>
                    <a:pt x="965" y="286"/>
                  </a:lnTo>
                  <a:lnTo>
                    <a:pt x="968" y="281"/>
                  </a:lnTo>
                  <a:lnTo>
                    <a:pt x="970" y="279"/>
                  </a:lnTo>
                  <a:lnTo>
                    <a:pt x="971" y="277"/>
                  </a:lnTo>
                  <a:lnTo>
                    <a:pt x="977" y="269"/>
                  </a:lnTo>
                  <a:lnTo>
                    <a:pt x="980" y="263"/>
                  </a:lnTo>
                  <a:lnTo>
                    <a:pt x="981" y="260"/>
                  </a:lnTo>
                  <a:lnTo>
                    <a:pt x="983" y="257"/>
                  </a:lnTo>
                  <a:lnTo>
                    <a:pt x="985" y="254"/>
                  </a:lnTo>
                  <a:lnTo>
                    <a:pt x="987" y="250"/>
                  </a:lnTo>
                  <a:lnTo>
                    <a:pt x="989" y="245"/>
                  </a:lnTo>
                  <a:lnTo>
                    <a:pt x="990" y="244"/>
                  </a:lnTo>
                  <a:lnTo>
                    <a:pt x="990" y="242"/>
                  </a:lnTo>
                  <a:lnTo>
                    <a:pt x="991" y="240"/>
                  </a:lnTo>
                  <a:lnTo>
                    <a:pt x="998" y="213"/>
                  </a:lnTo>
                  <a:lnTo>
                    <a:pt x="1001" y="187"/>
                  </a:lnTo>
                  <a:lnTo>
                    <a:pt x="999" y="158"/>
                  </a:lnTo>
                  <a:lnTo>
                    <a:pt x="999" y="159"/>
                  </a:lnTo>
                  <a:lnTo>
                    <a:pt x="998" y="160"/>
                  </a:lnTo>
                  <a:lnTo>
                    <a:pt x="999" y="156"/>
                  </a:lnTo>
                  <a:lnTo>
                    <a:pt x="999" y="155"/>
                  </a:lnTo>
                  <a:lnTo>
                    <a:pt x="997" y="160"/>
                  </a:lnTo>
                  <a:lnTo>
                    <a:pt x="994" y="164"/>
                  </a:lnTo>
                  <a:lnTo>
                    <a:pt x="991" y="170"/>
                  </a:lnTo>
                  <a:lnTo>
                    <a:pt x="988" y="177"/>
                  </a:lnTo>
                  <a:lnTo>
                    <a:pt x="985" y="184"/>
                  </a:lnTo>
                  <a:lnTo>
                    <a:pt x="981" y="189"/>
                  </a:lnTo>
                  <a:lnTo>
                    <a:pt x="979" y="191"/>
                  </a:lnTo>
                  <a:lnTo>
                    <a:pt x="999" y="152"/>
                  </a:lnTo>
                  <a:lnTo>
                    <a:pt x="993" y="125"/>
                  </a:lnTo>
                  <a:lnTo>
                    <a:pt x="983" y="96"/>
                  </a:lnTo>
                  <a:lnTo>
                    <a:pt x="982" y="96"/>
                  </a:lnTo>
                  <a:lnTo>
                    <a:pt x="982" y="95"/>
                  </a:lnTo>
                  <a:lnTo>
                    <a:pt x="981" y="94"/>
                  </a:lnTo>
                  <a:lnTo>
                    <a:pt x="982" y="94"/>
                  </a:lnTo>
                  <a:lnTo>
                    <a:pt x="980" y="88"/>
                  </a:lnTo>
                  <a:lnTo>
                    <a:pt x="980" y="89"/>
                  </a:lnTo>
                  <a:lnTo>
                    <a:pt x="979" y="89"/>
                  </a:lnTo>
                  <a:lnTo>
                    <a:pt x="977" y="87"/>
                  </a:lnTo>
                  <a:lnTo>
                    <a:pt x="976" y="85"/>
                  </a:lnTo>
                  <a:lnTo>
                    <a:pt x="975" y="84"/>
                  </a:lnTo>
                  <a:lnTo>
                    <a:pt x="975" y="83"/>
                  </a:lnTo>
                  <a:lnTo>
                    <a:pt x="977" y="84"/>
                  </a:lnTo>
                  <a:lnTo>
                    <a:pt x="978" y="85"/>
                  </a:lnTo>
                  <a:lnTo>
                    <a:pt x="969" y="66"/>
                  </a:lnTo>
                  <a:lnTo>
                    <a:pt x="959" y="46"/>
                  </a:lnTo>
                  <a:close/>
                  <a:moveTo>
                    <a:pt x="1032" y="33"/>
                  </a:moveTo>
                  <a:lnTo>
                    <a:pt x="1029" y="56"/>
                  </a:lnTo>
                  <a:lnTo>
                    <a:pt x="1025" y="80"/>
                  </a:lnTo>
                  <a:lnTo>
                    <a:pt x="1014" y="118"/>
                  </a:lnTo>
                  <a:lnTo>
                    <a:pt x="1000" y="155"/>
                  </a:lnTo>
                  <a:lnTo>
                    <a:pt x="1002" y="181"/>
                  </a:lnTo>
                  <a:lnTo>
                    <a:pt x="1001" y="204"/>
                  </a:lnTo>
                  <a:lnTo>
                    <a:pt x="996" y="228"/>
                  </a:lnTo>
                  <a:lnTo>
                    <a:pt x="1003" y="209"/>
                  </a:lnTo>
                  <a:lnTo>
                    <a:pt x="1004" y="206"/>
                  </a:lnTo>
                  <a:lnTo>
                    <a:pt x="1012" y="180"/>
                  </a:lnTo>
                  <a:lnTo>
                    <a:pt x="1017" y="160"/>
                  </a:lnTo>
                  <a:lnTo>
                    <a:pt x="1021" y="138"/>
                  </a:lnTo>
                  <a:lnTo>
                    <a:pt x="1028" y="105"/>
                  </a:lnTo>
                  <a:lnTo>
                    <a:pt x="1031" y="64"/>
                  </a:lnTo>
                  <a:lnTo>
                    <a:pt x="1031" y="54"/>
                  </a:lnTo>
                  <a:lnTo>
                    <a:pt x="1032" y="33"/>
                  </a:lnTo>
                  <a:close/>
                  <a:moveTo>
                    <a:pt x="883" y="29"/>
                  </a:moveTo>
                  <a:lnTo>
                    <a:pt x="881" y="34"/>
                  </a:lnTo>
                  <a:lnTo>
                    <a:pt x="878" y="38"/>
                  </a:lnTo>
                  <a:lnTo>
                    <a:pt x="877" y="39"/>
                  </a:lnTo>
                  <a:lnTo>
                    <a:pt x="877" y="41"/>
                  </a:lnTo>
                  <a:lnTo>
                    <a:pt x="876" y="42"/>
                  </a:lnTo>
                  <a:lnTo>
                    <a:pt x="875" y="45"/>
                  </a:lnTo>
                  <a:lnTo>
                    <a:pt x="873" y="47"/>
                  </a:lnTo>
                  <a:lnTo>
                    <a:pt x="879" y="47"/>
                  </a:lnTo>
                  <a:lnTo>
                    <a:pt x="880" y="46"/>
                  </a:lnTo>
                  <a:lnTo>
                    <a:pt x="880" y="43"/>
                  </a:lnTo>
                  <a:lnTo>
                    <a:pt x="883" y="37"/>
                  </a:lnTo>
                  <a:lnTo>
                    <a:pt x="884" y="36"/>
                  </a:lnTo>
                  <a:lnTo>
                    <a:pt x="885" y="34"/>
                  </a:lnTo>
                  <a:lnTo>
                    <a:pt x="885" y="32"/>
                  </a:lnTo>
                  <a:lnTo>
                    <a:pt x="884" y="31"/>
                  </a:lnTo>
                  <a:lnTo>
                    <a:pt x="883" y="29"/>
                  </a:lnTo>
                  <a:close/>
                  <a:moveTo>
                    <a:pt x="451" y="5"/>
                  </a:moveTo>
                  <a:lnTo>
                    <a:pt x="450" y="6"/>
                  </a:lnTo>
                  <a:lnTo>
                    <a:pt x="450" y="9"/>
                  </a:lnTo>
                  <a:lnTo>
                    <a:pt x="452" y="13"/>
                  </a:lnTo>
                  <a:lnTo>
                    <a:pt x="452" y="15"/>
                  </a:lnTo>
                  <a:lnTo>
                    <a:pt x="453" y="17"/>
                  </a:lnTo>
                  <a:lnTo>
                    <a:pt x="455" y="18"/>
                  </a:lnTo>
                  <a:lnTo>
                    <a:pt x="455" y="21"/>
                  </a:lnTo>
                  <a:lnTo>
                    <a:pt x="453" y="28"/>
                  </a:lnTo>
                  <a:lnTo>
                    <a:pt x="453" y="36"/>
                  </a:lnTo>
                  <a:lnTo>
                    <a:pt x="456" y="44"/>
                  </a:lnTo>
                  <a:lnTo>
                    <a:pt x="459" y="49"/>
                  </a:lnTo>
                  <a:lnTo>
                    <a:pt x="463" y="49"/>
                  </a:lnTo>
                  <a:lnTo>
                    <a:pt x="463" y="50"/>
                  </a:lnTo>
                  <a:lnTo>
                    <a:pt x="464" y="50"/>
                  </a:lnTo>
                  <a:lnTo>
                    <a:pt x="465" y="51"/>
                  </a:lnTo>
                  <a:lnTo>
                    <a:pt x="494" y="25"/>
                  </a:lnTo>
                  <a:lnTo>
                    <a:pt x="492" y="24"/>
                  </a:lnTo>
                  <a:lnTo>
                    <a:pt x="489" y="24"/>
                  </a:lnTo>
                  <a:lnTo>
                    <a:pt x="483" y="21"/>
                  </a:lnTo>
                  <a:lnTo>
                    <a:pt x="479" y="16"/>
                  </a:lnTo>
                  <a:lnTo>
                    <a:pt x="476" y="14"/>
                  </a:lnTo>
                  <a:lnTo>
                    <a:pt x="472" y="12"/>
                  </a:lnTo>
                  <a:lnTo>
                    <a:pt x="469" y="11"/>
                  </a:lnTo>
                  <a:lnTo>
                    <a:pt x="466" y="11"/>
                  </a:lnTo>
                  <a:lnTo>
                    <a:pt x="464" y="10"/>
                  </a:lnTo>
                  <a:lnTo>
                    <a:pt x="462" y="11"/>
                  </a:lnTo>
                  <a:lnTo>
                    <a:pt x="461" y="11"/>
                  </a:lnTo>
                  <a:lnTo>
                    <a:pt x="460" y="9"/>
                  </a:lnTo>
                  <a:lnTo>
                    <a:pt x="460" y="8"/>
                  </a:lnTo>
                  <a:lnTo>
                    <a:pt x="459" y="7"/>
                  </a:lnTo>
                  <a:lnTo>
                    <a:pt x="458" y="5"/>
                  </a:lnTo>
                  <a:lnTo>
                    <a:pt x="451" y="5"/>
                  </a:lnTo>
                  <a:close/>
                  <a:moveTo>
                    <a:pt x="587" y="0"/>
                  </a:moveTo>
                  <a:lnTo>
                    <a:pt x="546" y="41"/>
                  </a:lnTo>
                  <a:lnTo>
                    <a:pt x="502" y="78"/>
                  </a:lnTo>
                  <a:lnTo>
                    <a:pt x="505" y="84"/>
                  </a:lnTo>
                  <a:lnTo>
                    <a:pt x="507" y="89"/>
                  </a:lnTo>
                  <a:lnTo>
                    <a:pt x="511" y="94"/>
                  </a:lnTo>
                  <a:lnTo>
                    <a:pt x="516" y="100"/>
                  </a:lnTo>
                  <a:lnTo>
                    <a:pt x="519" y="105"/>
                  </a:lnTo>
                  <a:lnTo>
                    <a:pt x="520" y="109"/>
                  </a:lnTo>
                  <a:lnTo>
                    <a:pt x="518" y="111"/>
                  </a:lnTo>
                  <a:lnTo>
                    <a:pt x="515" y="110"/>
                  </a:lnTo>
                  <a:lnTo>
                    <a:pt x="507" y="106"/>
                  </a:lnTo>
                  <a:lnTo>
                    <a:pt x="504" y="105"/>
                  </a:lnTo>
                  <a:lnTo>
                    <a:pt x="500" y="104"/>
                  </a:lnTo>
                  <a:lnTo>
                    <a:pt x="497" y="103"/>
                  </a:lnTo>
                  <a:lnTo>
                    <a:pt x="492" y="102"/>
                  </a:lnTo>
                  <a:lnTo>
                    <a:pt x="490" y="100"/>
                  </a:lnTo>
                  <a:lnTo>
                    <a:pt x="489" y="96"/>
                  </a:lnTo>
                  <a:lnTo>
                    <a:pt x="485" y="90"/>
                  </a:lnTo>
                  <a:lnTo>
                    <a:pt x="481" y="93"/>
                  </a:lnTo>
                  <a:lnTo>
                    <a:pt x="478" y="96"/>
                  </a:lnTo>
                  <a:lnTo>
                    <a:pt x="474" y="98"/>
                  </a:lnTo>
                  <a:lnTo>
                    <a:pt x="478" y="102"/>
                  </a:lnTo>
                  <a:lnTo>
                    <a:pt x="481" y="104"/>
                  </a:lnTo>
                  <a:lnTo>
                    <a:pt x="498" y="109"/>
                  </a:lnTo>
                  <a:lnTo>
                    <a:pt x="513" y="115"/>
                  </a:lnTo>
                  <a:lnTo>
                    <a:pt x="515" y="117"/>
                  </a:lnTo>
                  <a:lnTo>
                    <a:pt x="518" y="118"/>
                  </a:lnTo>
                  <a:lnTo>
                    <a:pt x="522" y="122"/>
                  </a:lnTo>
                  <a:lnTo>
                    <a:pt x="523" y="124"/>
                  </a:lnTo>
                  <a:lnTo>
                    <a:pt x="523" y="129"/>
                  </a:lnTo>
                  <a:lnTo>
                    <a:pt x="524" y="131"/>
                  </a:lnTo>
                  <a:lnTo>
                    <a:pt x="528" y="133"/>
                  </a:lnTo>
                  <a:lnTo>
                    <a:pt x="530" y="133"/>
                  </a:lnTo>
                  <a:lnTo>
                    <a:pt x="533" y="134"/>
                  </a:lnTo>
                  <a:lnTo>
                    <a:pt x="537" y="137"/>
                  </a:lnTo>
                  <a:lnTo>
                    <a:pt x="540" y="140"/>
                  </a:lnTo>
                  <a:lnTo>
                    <a:pt x="541" y="138"/>
                  </a:lnTo>
                  <a:lnTo>
                    <a:pt x="544" y="138"/>
                  </a:lnTo>
                  <a:lnTo>
                    <a:pt x="546" y="140"/>
                  </a:lnTo>
                  <a:lnTo>
                    <a:pt x="553" y="147"/>
                  </a:lnTo>
                  <a:lnTo>
                    <a:pt x="554" y="149"/>
                  </a:lnTo>
                  <a:lnTo>
                    <a:pt x="555" y="150"/>
                  </a:lnTo>
                  <a:lnTo>
                    <a:pt x="555" y="152"/>
                  </a:lnTo>
                  <a:lnTo>
                    <a:pt x="556" y="155"/>
                  </a:lnTo>
                  <a:lnTo>
                    <a:pt x="557" y="157"/>
                  </a:lnTo>
                  <a:lnTo>
                    <a:pt x="557" y="164"/>
                  </a:lnTo>
                  <a:lnTo>
                    <a:pt x="556" y="166"/>
                  </a:lnTo>
                  <a:lnTo>
                    <a:pt x="554" y="168"/>
                  </a:lnTo>
                  <a:lnTo>
                    <a:pt x="554" y="171"/>
                  </a:lnTo>
                  <a:lnTo>
                    <a:pt x="543" y="169"/>
                  </a:lnTo>
                  <a:lnTo>
                    <a:pt x="531" y="164"/>
                  </a:lnTo>
                  <a:lnTo>
                    <a:pt x="525" y="161"/>
                  </a:lnTo>
                  <a:lnTo>
                    <a:pt x="534" y="170"/>
                  </a:lnTo>
                  <a:lnTo>
                    <a:pt x="545" y="178"/>
                  </a:lnTo>
                  <a:lnTo>
                    <a:pt x="577" y="206"/>
                  </a:lnTo>
                  <a:lnTo>
                    <a:pt x="582" y="210"/>
                  </a:lnTo>
                  <a:lnTo>
                    <a:pt x="586" y="213"/>
                  </a:lnTo>
                  <a:lnTo>
                    <a:pt x="612" y="236"/>
                  </a:lnTo>
                  <a:lnTo>
                    <a:pt x="628" y="248"/>
                  </a:lnTo>
                  <a:lnTo>
                    <a:pt x="631" y="251"/>
                  </a:lnTo>
                  <a:lnTo>
                    <a:pt x="664" y="218"/>
                  </a:lnTo>
                  <a:lnTo>
                    <a:pt x="700" y="190"/>
                  </a:lnTo>
                  <a:lnTo>
                    <a:pt x="736" y="166"/>
                  </a:lnTo>
                  <a:lnTo>
                    <a:pt x="729" y="148"/>
                  </a:lnTo>
                  <a:lnTo>
                    <a:pt x="728" y="146"/>
                  </a:lnTo>
                  <a:lnTo>
                    <a:pt x="728" y="145"/>
                  </a:lnTo>
                  <a:lnTo>
                    <a:pt x="727" y="143"/>
                  </a:lnTo>
                  <a:lnTo>
                    <a:pt x="726" y="142"/>
                  </a:lnTo>
                  <a:lnTo>
                    <a:pt x="724" y="141"/>
                  </a:lnTo>
                  <a:lnTo>
                    <a:pt x="721" y="143"/>
                  </a:lnTo>
                  <a:lnTo>
                    <a:pt x="715" y="149"/>
                  </a:lnTo>
                  <a:lnTo>
                    <a:pt x="715" y="150"/>
                  </a:lnTo>
                  <a:lnTo>
                    <a:pt x="713" y="152"/>
                  </a:lnTo>
                  <a:lnTo>
                    <a:pt x="711" y="156"/>
                  </a:lnTo>
                  <a:lnTo>
                    <a:pt x="707" y="160"/>
                  </a:lnTo>
                  <a:lnTo>
                    <a:pt x="705" y="160"/>
                  </a:lnTo>
                  <a:lnTo>
                    <a:pt x="705" y="158"/>
                  </a:lnTo>
                  <a:lnTo>
                    <a:pt x="707" y="152"/>
                  </a:lnTo>
                  <a:lnTo>
                    <a:pt x="711" y="147"/>
                  </a:lnTo>
                  <a:lnTo>
                    <a:pt x="723" y="138"/>
                  </a:lnTo>
                  <a:lnTo>
                    <a:pt x="718" y="133"/>
                  </a:lnTo>
                  <a:lnTo>
                    <a:pt x="717" y="133"/>
                  </a:lnTo>
                  <a:lnTo>
                    <a:pt x="717" y="132"/>
                  </a:lnTo>
                  <a:lnTo>
                    <a:pt x="718" y="132"/>
                  </a:lnTo>
                  <a:lnTo>
                    <a:pt x="674" y="86"/>
                  </a:lnTo>
                  <a:lnTo>
                    <a:pt x="673" y="87"/>
                  </a:lnTo>
                  <a:lnTo>
                    <a:pt x="671" y="88"/>
                  </a:lnTo>
                  <a:lnTo>
                    <a:pt x="670" y="88"/>
                  </a:lnTo>
                  <a:lnTo>
                    <a:pt x="670" y="89"/>
                  </a:lnTo>
                  <a:lnTo>
                    <a:pt x="671" y="91"/>
                  </a:lnTo>
                  <a:lnTo>
                    <a:pt x="674" y="94"/>
                  </a:lnTo>
                  <a:lnTo>
                    <a:pt x="675" y="96"/>
                  </a:lnTo>
                  <a:lnTo>
                    <a:pt x="677" y="97"/>
                  </a:lnTo>
                  <a:lnTo>
                    <a:pt x="678" y="100"/>
                  </a:lnTo>
                  <a:lnTo>
                    <a:pt x="679" y="101"/>
                  </a:lnTo>
                  <a:lnTo>
                    <a:pt x="679" y="105"/>
                  </a:lnTo>
                  <a:lnTo>
                    <a:pt x="685" y="111"/>
                  </a:lnTo>
                  <a:lnTo>
                    <a:pt x="684" y="112"/>
                  </a:lnTo>
                  <a:lnTo>
                    <a:pt x="683" y="114"/>
                  </a:lnTo>
                  <a:lnTo>
                    <a:pt x="679" y="115"/>
                  </a:lnTo>
                  <a:lnTo>
                    <a:pt x="673" y="114"/>
                  </a:lnTo>
                  <a:lnTo>
                    <a:pt x="669" y="110"/>
                  </a:lnTo>
                  <a:lnTo>
                    <a:pt x="666" y="106"/>
                  </a:lnTo>
                  <a:lnTo>
                    <a:pt x="665" y="104"/>
                  </a:lnTo>
                  <a:lnTo>
                    <a:pt x="663" y="102"/>
                  </a:lnTo>
                  <a:lnTo>
                    <a:pt x="662" y="102"/>
                  </a:lnTo>
                  <a:lnTo>
                    <a:pt x="660" y="101"/>
                  </a:lnTo>
                  <a:lnTo>
                    <a:pt x="660" y="102"/>
                  </a:lnTo>
                  <a:lnTo>
                    <a:pt x="659" y="103"/>
                  </a:lnTo>
                  <a:lnTo>
                    <a:pt x="662" y="109"/>
                  </a:lnTo>
                  <a:lnTo>
                    <a:pt x="663" y="110"/>
                  </a:lnTo>
                  <a:lnTo>
                    <a:pt x="664" y="112"/>
                  </a:lnTo>
                  <a:lnTo>
                    <a:pt x="665" y="115"/>
                  </a:lnTo>
                  <a:lnTo>
                    <a:pt x="667" y="118"/>
                  </a:lnTo>
                  <a:lnTo>
                    <a:pt x="668" y="121"/>
                  </a:lnTo>
                  <a:lnTo>
                    <a:pt x="670" y="124"/>
                  </a:lnTo>
                  <a:lnTo>
                    <a:pt x="670" y="128"/>
                  </a:lnTo>
                  <a:lnTo>
                    <a:pt x="669" y="129"/>
                  </a:lnTo>
                  <a:lnTo>
                    <a:pt x="664" y="129"/>
                  </a:lnTo>
                  <a:lnTo>
                    <a:pt x="662" y="127"/>
                  </a:lnTo>
                  <a:lnTo>
                    <a:pt x="657" y="119"/>
                  </a:lnTo>
                  <a:lnTo>
                    <a:pt x="655" y="116"/>
                  </a:lnTo>
                  <a:lnTo>
                    <a:pt x="652" y="113"/>
                  </a:lnTo>
                  <a:lnTo>
                    <a:pt x="650" y="109"/>
                  </a:lnTo>
                  <a:lnTo>
                    <a:pt x="650" y="102"/>
                  </a:lnTo>
                  <a:lnTo>
                    <a:pt x="649" y="95"/>
                  </a:lnTo>
                  <a:lnTo>
                    <a:pt x="650" y="89"/>
                  </a:lnTo>
                  <a:lnTo>
                    <a:pt x="649" y="83"/>
                  </a:lnTo>
                  <a:lnTo>
                    <a:pt x="649" y="81"/>
                  </a:lnTo>
                  <a:lnTo>
                    <a:pt x="648" y="80"/>
                  </a:lnTo>
                  <a:lnTo>
                    <a:pt x="646" y="79"/>
                  </a:lnTo>
                  <a:lnTo>
                    <a:pt x="645" y="78"/>
                  </a:lnTo>
                  <a:lnTo>
                    <a:pt x="644" y="76"/>
                  </a:lnTo>
                  <a:lnTo>
                    <a:pt x="644" y="74"/>
                  </a:lnTo>
                  <a:lnTo>
                    <a:pt x="645" y="72"/>
                  </a:lnTo>
                  <a:lnTo>
                    <a:pt x="648" y="69"/>
                  </a:lnTo>
                  <a:lnTo>
                    <a:pt x="650" y="69"/>
                  </a:lnTo>
                  <a:lnTo>
                    <a:pt x="651" y="68"/>
                  </a:lnTo>
                  <a:lnTo>
                    <a:pt x="652" y="66"/>
                  </a:lnTo>
                  <a:lnTo>
                    <a:pt x="652" y="65"/>
                  </a:lnTo>
                  <a:lnTo>
                    <a:pt x="625" y="37"/>
                  </a:lnTo>
                  <a:lnTo>
                    <a:pt x="624" y="39"/>
                  </a:lnTo>
                  <a:lnTo>
                    <a:pt x="625" y="40"/>
                  </a:lnTo>
                  <a:lnTo>
                    <a:pt x="624" y="42"/>
                  </a:lnTo>
                  <a:lnTo>
                    <a:pt x="623" y="47"/>
                  </a:lnTo>
                  <a:lnTo>
                    <a:pt x="623" y="53"/>
                  </a:lnTo>
                  <a:lnTo>
                    <a:pt x="624" y="57"/>
                  </a:lnTo>
                  <a:lnTo>
                    <a:pt x="626" y="61"/>
                  </a:lnTo>
                  <a:lnTo>
                    <a:pt x="627" y="64"/>
                  </a:lnTo>
                  <a:lnTo>
                    <a:pt x="629" y="66"/>
                  </a:lnTo>
                  <a:lnTo>
                    <a:pt x="631" y="69"/>
                  </a:lnTo>
                  <a:lnTo>
                    <a:pt x="632" y="70"/>
                  </a:lnTo>
                  <a:lnTo>
                    <a:pt x="634" y="70"/>
                  </a:lnTo>
                  <a:lnTo>
                    <a:pt x="635" y="69"/>
                  </a:lnTo>
                  <a:lnTo>
                    <a:pt x="636" y="69"/>
                  </a:lnTo>
                  <a:lnTo>
                    <a:pt x="638" y="70"/>
                  </a:lnTo>
                  <a:lnTo>
                    <a:pt x="639" y="71"/>
                  </a:lnTo>
                  <a:lnTo>
                    <a:pt x="635" y="75"/>
                  </a:lnTo>
                  <a:lnTo>
                    <a:pt x="633" y="76"/>
                  </a:lnTo>
                  <a:lnTo>
                    <a:pt x="632" y="78"/>
                  </a:lnTo>
                  <a:lnTo>
                    <a:pt x="631" y="82"/>
                  </a:lnTo>
                  <a:lnTo>
                    <a:pt x="631" y="90"/>
                  </a:lnTo>
                  <a:lnTo>
                    <a:pt x="630" y="97"/>
                  </a:lnTo>
                  <a:lnTo>
                    <a:pt x="630" y="102"/>
                  </a:lnTo>
                  <a:lnTo>
                    <a:pt x="632" y="106"/>
                  </a:lnTo>
                  <a:lnTo>
                    <a:pt x="632" y="116"/>
                  </a:lnTo>
                  <a:lnTo>
                    <a:pt x="631" y="121"/>
                  </a:lnTo>
                  <a:lnTo>
                    <a:pt x="630" y="123"/>
                  </a:lnTo>
                  <a:lnTo>
                    <a:pt x="627" y="126"/>
                  </a:lnTo>
                  <a:lnTo>
                    <a:pt x="624" y="127"/>
                  </a:lnTo>
                  <a:lnTo>
                    <a:pt x="622" y="128"/>
                  </a:lnTo>
                  <a:lnTo>
                    <a:pt x="621" y="129"/>
                  </a:lnTo>
                  <a:lnTo>
                    <a:pt x="618" y="129"/>
                  </a:lnTo>
                  <a:lnTo>
                    <a:pt x="611" y="126"/>
                  </a:lnTo>
                  <a:lnTo>
                    <a:pt x="609" y="126"/>
                  </a:lnTo>
                  <a:lnTo>
                    <a:pt x="605" y="128"/>
                  </a:lnTo>
                  <a:lnTo>
                    <a:pt x="604" y="129"/>
                  </a:lnTo>
                  <a:lnTo>
                    <a:pt x="602" y="130"/>
                  </a:lnTo>
                  <a:lnTo>
                    <a:pt x="600" y="129"/>
                  </a:lnTo>
                  <a:lnTo>
                    <a:pt x="598" y="129"/>
                  </a:lnTo>
                  <a:lnTo>
                    <a:pt x="597" y="128"/>
                  </a:lnTo>
                  <a:lnTo>
                    <a:pt x="595" y="128"/>
                  </a:lnTo>
                  <a:lnTo>
                    <a:pt x="594" y="129"/>
                  </a:lnTo>
                  <a:lnTo>
                    <a:pt x="588" y="132"/>
                  </a:lnTo>
                  <a:lnTo>
                    <a:pt x="584" y="130"/>
                  </a:lnTo>
                  <a:lnTo>
                    <a:pt x="582" y="128"/>
                  </a:lnTo>
                  <a:lnTo>
                    <a:pt x="581" y="126"/>
                  </a:lnTo>
                  <a:lnTo>
                    <a:pt x="580" y="125"/>
                  </a:lnTo>
                  <a:lnTo>
                    <a:pt x="578" y="121"/>
                  </a:lnTo>
                  <a:lnTo>
                    <a:pt x="575" y="120"/>
                  </a:lnTo>
                  <a:lnTo>
                    <a:pt x="574" y="119"/>
                  </a:lnTo>
                  <a:lnTo>
                    <a:pt x="571" y="119"/>
                  </a:lnTo>
                  <a:lnTo>
                    <a:pt x="569" y="117"/>
                  </a:lnTo>
                  <a:lnTo>
                    <a:pt x="568" y="115"/>
                  </a:lnTo>
                  <a:lnTo>
                    <a:pt x="567" y="112"/>
                  </a:lnTo>
                  <a:lnTo>
                    <a:pt x="567" y="109"/>
                  </a:lnTo>
                  <a:lnTo>
                    <a:pt x="566" y="107"/>
                  </a:lnTo>
                  <a:lnTo>
                    <a:pt x="566" y="105"/>
                  </a:lnTo>
                  <a:lnTo>
                    <a:pt x="564" y="101"/>
                  </a:lnTo>
                  <a:lnTo>
                    <a:pt x="562" y="98"/>
                  </a:lnTo>
                  <a:lnTo>
                    <a:pt x="561" y="95"/>
                  </a:lnTo>
                  <a:lnTo>
                    <a:pt x="561" y="93"/>
                  </a:lnTo>
                  <a:lnTo>
                    <a:pt x="562" y="91"/>
                  </a:lnTo>
                  <a:lnTo>
                    <a:pt x="563" y="90"/>
                  </a:lnTo>
                  <a:lnTo>
                    <a:pt x="566" y="89"/>
                  </a:lnTo>
                  <a:lnTo>
                    <a:pt x="570" y="89"/>
                  </a:lnTo>
                  <a:lnTo>
                    <a:pt x="572" y="88"/>
                  </a:lnTo>
                  <a:lnTo>
                    <a:pt x="572" y="86"/>
                  </a:lnTo>
                  <a:lnTo>
                    <a:pt x="573" y="83"/>
                  </a:lnTo>
                  <a:lnTo>
                    <a:pt x="573" y="79"/>
                  </a:lnTo>
                  <a:lnTo>
                    <a:pt x="574" y="78"/>
                  </a:lnTo>
                  <a:lnTo>
                    <a:pt x="574" y="77"/>
                  </a:lnTo>
                  <a:lnTo>
                    <a:pt x="577" y="75"/>
                  </a:lnTo>
                  <a:lnTo>
                    <a:pt x="580" y="73"/>
                  </a:lnTo>
                  <a:lnTo>
                    <a:pt x="582" y="71"/>
                  </a:lnTo>
                  <a:lnTo>
                    <a:pt x="584" y="68"/>
                  </a:lnTo>
                  <a:lnTo>
                    <a:pt x="585" y="65"/>
                  </a:lnTo>
                  <a:lnTo>
                    <a:pt x="589" y="56"/>
                  </a:lnTo>
                  <a:lnTo>
                    <a:pt x="594" y="48"/>
                  </a:lnTo>
                  <a:lnTo>
                    <a:pt x="597" y="40"/>
                  </a:lnTo>
                  <a:lnTo>
                    <a:pt x="597" y="30"/>
                  </a:lnTo>
                  <a:lnTo>
                    <a:pt x="598" y="28"/>
                  </a:lnTo>
                  <a:lnTo>
                    <a:pt x="600" y="26"/>
                  </a:lnTo>
                  <a:lnTo>
                    <a:pt x="602" y="25"/>
                  </a:lnTo>
                  <a:lnTo>
                    <a:pt x="604" y="23"/>
                  </a:lnTo>
                  <a:lnTo>
                    <a:pt x="605" y="23"/>
                  </a:lnTo>
                  <a:lnTo>
                    <a:pt x="613" y="27"/>
                  </a:lnTo>
                  <a:lnTo>
                    <a:pt x="58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103">
              <a:extLst>
                <a:ext uri="{FF2B5EF4-FFF2-40B4-BE49-F238E27FC236}">
                  <a16:creationId xmlns:a16="http://schemas.microsoft.com/office/drawing/2014/main" id="{E03686CA-2A17-4A26-B718-2755B3471A0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711825" y="4048125"/>
              <a:ext cx="1662112" cy="1660525"/>
            </a:xfrm>
            <a:custGeom>
              <a:avLst/>
              <a:gdLst/>
              <a:ahLst/>
              <a:cxnLst>
                <a:cxn ang="0">
                  <a:pos x="82" y="481"/>
                </a:cxn>
                <a:cxn ang="0">
                  <a:pos x="295" y="588"/>
                </a:cxn>
                <a:cxn ang="0">
                  <a:pos x="200" y="482"/>
                </a:cxn>
                <a:cxn ang="0">
                  <a:pos x="112" y="490"/>
                </a:cxn>
                <a:cxn ang="0">
                  <a:pos x="112" y="516"/>
                </a:cxn>
                <a:cxn ang="0">
                  <a:pos x="156" y="526"/>
                </a:cxn>
                <a:cxn ang="0">
                  <a:pos x="8" y="515"/>
                </a:cxn>
                <a:cxn ang="0">
                  <a:pos x="20" y="490"/>
                </a:cxn>
                <a:cxn ang="0">
                  <a:pos x="910" y="481"/>
                </a:cxn>
                <a:cxn ang="0">
                  <a:pos x="888" y="566"/>
                </a:cxn>
                <a:cxn ang="0">
                  <a:pos x="535" y="492"/>
                </a:cxn>
                <a:cxn ang="0">
                  <a:pos x="509" y="560"/>
                </a:cxn>
                <a:cxn ang="0">
                  <a:pos x="353" y="471"/>
                </a:cxn>
                <a:cxn ang="0">
                  <a:pos x="671" y="548"/>
                </a:cxn>
                <a:cxn ang="0">
                  <a:pos x="643" y="455"/>
                </a:cxn>
                <a:cxn ang="0">
                  <a:pos x="447" y="564"/>
                </a:cxn>
                <a:cxn ang="0">
                  <a:pos x="391" y="451"/>
                </a:cxn>
                <a:cxn ang="0">
                  <a:pos x="625" y="450"/>
                </a:cxn>
                <a:cxn ang="0">
                  <a:pos x="644" y="427"/>
                </a:cxn>
                <a:cxn ang="0">
                  <a:pos x="514" y="416"/>
                </a:cxn>
                <a:cxn ang="0">
                  <a:pos x="975" y="395"/>
                </a:cxn>
                <a:cxn ang="0">
                  <a:pos x="1033" y="565"/>
                </a:cxn>
                <a:cxn ang="0">
                  <a:pos x="945" y="390"/>
                </a:cxn>
                <a:cxn ang="0">
                  <a:pos x="646" y="429"/>
                </a:cxn>
                <a:cxn ang="0">
                  <a:pos x="667" y="457"/>
                </a:cxn>
                <a:cxn ang="0">
                  <a:pos x="733" y="613"/>
                </a:cxn>
                <a:cxn ang="0">
                  <a:pos x="781" y="629"/>
                </a:cxn>
                <a:cxn ang="0">
                  <a:pos x="783" y="562"/>
                </a:cxn>
                <a:cxn ang="0">
                  <a:pos x="772" y="542"/>
                </a:cxn>
                <a:cxn ang="0">
                  <a:pos x="936" y="418"/>
                </a:cxn>
                <a:cxn ang="0">
                  <a:pos x="13" y="445"/>
                </a:cxn>
                <a:cxn ang="0">
                  <a:pos x="541" y="373"/>
                </a:cxn>
                <a:cxn ang="0">
                  <a:pos x="527" y="416"/>
                </a:cxn>
                <a:cxn ang="0">
                  <a:pos x="721" y="303"/>
                </a:cxn>
                <a:cxn ang="0">
                  <a:pos x="553" y="241"/>
                </a:cxn>
                <a:cxn ang="0">
                  <a:pos x="631" y="405"/>
                </a:cxn>
                <a:cxn ang="0">
                  <a:pos x="539" y="234"/>
                </a:cxn>
                <a:cxn ang="0">
                  <a:pos x="898" y="165"/>
                </a:cxn>
                <a:cxn ang="0">
                  <a:pos x="819" y="347"/>
                </a:cxn>
                <a:cxn ang="0">
                  <a:pos x="971" y="364"/>
                </a:cxn>
                <a:cxn ang="0">
                  <a:pos x="949" y="281"/>
                </a:cxn>
                <a:cxn ang="0">
                  <a:pos x="637" y="149"/>
                </a:cxn>
                <a:cxn ang="0">
                  <a:pos x="614" y="232"/>
                </a:cxn>
                <a:cxn ang="0">
                  <a:pos x="549" y="210"/>
                </a:cxn>
                <a:cxn ang="0">
                  <a:pos x="725" y="162"/>
                </a:cxn>
                <a:cxn ang="0">
                  <a:pos x="674" y="130"/>
                </a:cxn>
                <a:cxn ang="0">
                  <a:pos x="668" y="108"/>
                </a:cxn>
                <a:cxn ang="0">
                  <a:pos x="179" y="146"/>
                </a:cxn>
                <a:cxn ang="0">
                  <a:pos x="229" y="110"/>
                </a:cxn>
                <a:cxn ang="0">
                  <a:pos x="613" y="86"/>
                </a:cxn>
                <a:cxn ang="0">
                  <a:pos x="659" y="102"/>
                </a:cxn>
                <a:cxn ang="0">
                  <a:pos x="700" y="40"/>
                </a:cxn>
                <a:cxn ang="0">
                  <a:pos x="740" y="121"/>
                </a:cxn>
                <a:cxn ang="0">
                  <a:pos x="934" y="242"/>
                </a:cxn>
                <a:cxn ang="0">
                  <a:pos x="973" y="263"/>
                </a:cxn>
                <a:cxn ang="0">
                  <a:pos x="387" y="33"/>
                </a:cxn>
                <a:cxn ang="0">
                  <a:pos x="724" y="45"/>
                </a:cxn>
                <a:cxn ang="0">
                  <a:pos x="630" y="19"/>
                </a:cxn>
                <a:cxn ang="0">
                  <a:pos x="392" y="27"/>
                </a:cxn>
                <a:cxn ang="0">
                  <a:pos x="456" y="8"/>
                </a:cxn>
                <a:cxn ang="0">
                  <a:pos x="553" y="5"/>
                </a:cxn>
                <a:cxn ang="0">
                  <a:pos x="580" y="1043"/>
                </a:cxn>
              </a:cxnLst>
              <a:rect l="0" t="0" r="r" b="b"/>
              <a:pathLst>
                <a:path w="1047" h="1046">
                  <a:moveTo>
                    <a:pt x="187" y="480"/>
                  </a:moveTo>
                  <a:lnTo>
                    <a:pt x="165" y="513"/>
                  </a:lnTo>
                  <a:lnTo>
                    <a:pt x="146" y="547"/>
                  </a:lnTo>
                  <a:lnTo>
                    <a:pt x="146" y="552"/>
                  </a:lnTo>
                  <a:lnTo>
                    <a:pt x="142" y="556"/>
                  </a:lnTo>
                  <a:lnTo>
                    <a:pt x="138" y="560"/>
                  </a:lnTo>
                  <a:lnTo>
                    <a:pt x="136" y="565"/>
                  </a:lnTo>
                  <a:lnTo>
                    <a:pt x="135" y="569"/>
                  </a:lnTo>
                  <a:lnTo>
                    <a:pt x="135" y="572"/>
                  </a:lnTo>
                  <a:lnTo>
                    <a:pt x="134" y="574"/>
                  </a:lnTo>
                  <a:lnTo>
                    <a:pt x="130" y="578"/>
                  </a:lnTo>
                  <a:lnTo>
                    <a:pt x="128" y="584"/>
                  </a:lnTo>
                  <a:lnTo>
                    <a:pt x="126" y="588"/>
                  </a:lnTo>
                  <a:lnTo>
                    <a:pt x="154" y="617"/>
                  </a:lnTo>
                  <a:lnTo>
                    <a:pt x="185" y="646"/>
                  </a:lnTo>
                  <a:lnTo>
                    <a:pt x="217" y="674"/>
                  </a:lnTo>
                  <a:lnTo>
                    <a:pt x="202" y="610"/>
                  </a:lnTo>
                  <a:lnTo>
                    <a:pt x="192" y="545"/>
                  </a:lnTo>
                  <a:lnTo>
                    <a:pt x="187" y="480"/>
                  </a:lnTo>
                  <a:close/>
                  <a:moveTo>
                    <a:pt x="79" y="477"/>
                  </a:moveTo>
                  <a:lnTo>
                    <a:pt x="77" y="479"/>
                  </a:lnTo>
                  <a:lnTo>
                    <a:pt x="76" y="481"/>
                  </a:lnTo>
                  <a:lnTo>
                    <a:pt x="76" y="482"/>
                  </a:lnTo>
                  <a:lnTo>
                    <a:pt x="75" y="484"/>
                  </a:lnTo>
                  <a:lnTo>
                    <a:pt x="74" y="485"/>
                  </a:lnTo>
                  <a:lnTo>
                    <a:pt x="75" y="486"/>
                  </a:lnTo>
                  <a:lnTo>
                    <a:pt x="79" y="494"/>
                  </a:lnTo>
                  <a:lnTo>
                    <a:pt x="80" y="492"/>
                  </a:lnTo>
                  <a:lnTo>
                    <a:pt x="80" y="488"/>
                  </a:lnTo>
                  <a:lnTo>
                    <a:pt x="81" y="487"/>
                  </a:lnTo>
                  <a:lnTo>
                    <a:pt x="81" y="484"/>
                  </a:lnTo>
                  <a:lnTo>
                    <a:pt x="82" y="481"/>
                  </a:lnTo>
                  <a:lnTo>
                    <a:pt x="83" y="479"/>
                  </a:lnTo>
                  <a:lnTo>
                    <a:pt x="83" y="478"/>
                  </a:lnTo>
                  <a:lnTo>
                    <a:pt x="82" y="477"/>
                  </a:lnTo>
                  <a:lnTo>
                    <a:pt x="80" y="478"/>
                  </a:lnTo>
                  <a:lnTo>
                    <a:pt x="79" y="477"/>
                  </a:lnTo>
                  <a:close/>
                  <a:moveTo>
                    <a:pt x="330" y="475"/>
                  </a:moveTo>
                  <a:lnTo>
                    <a:pt x="320" y="495"/>
                  </a:lnTo>
                  <a:lnTo>
                    <a:pt x="317" y="500"/>
                  </a:lnTo>
                  <a:lnTo>
                    <a:pt x="315" y="505"/>
                  </a:lnTo>
                  <a:lnTo>
                    <a:pt x="315" y="507"/>
                  </a:lnTo>
                  <a:lnTo>
                    <a:pt x="314" y="508"/>
                  </a:lnTo>
                  <a:lnTo>
                    <a:pt x="314" y="510"/>
                  </a:lnTo>
                  <a:lnTo>
                    <a:pt x="313" y="511"/>
                  </a:lnTo>
                  <a:lnTo>
                    <a:pt x="312" y="513"/>
                  </a:lnTo>
                  <a:lnTo>
                    <a:pt x="310" y="515"/>
                  </a:lnTo>
                  <a:lnTo>
                    <a:pt x="308" y="519"/>
                  </a:lnTo>
                  <a:lnTo>
                    <a:pt x="306" y="521"/>
                  </a:lnTo>
                  <a:lnTo>
                    <a:pt x="305" y="523"/>
                  </a:lnTo>
                  <a:lnTo>
                    <a:pt x="304" y="526"/>
                  </a:lnTo>
                  <a:lnTo>
                    <a:pt x="305" y="531"/>
                  </a:lnTo>
                  <a:lnTo>
                    <a:pt x="307" y="536"/>
                  </a:lnTo>
                  <a:lnTo>
                    <a:pt x="308" y="539"/>
                  </a:lnTo>
                  <a:lnTo>
                    <a:pt x="310" y="548"/>
                  </a:lnTo>
                  <a:lnTo>
                    <a:pt x="312" y="557"/>
                  </a:lnTo>
                  <a:lnTo>
                    <a:pt x="314" y="565"/>
                  </a:lnTo>
                  <a:lnTo>
                    <a:pt x="315" y="574"/>
                  </a:lnTo>
                  <a:lnTo>
                    <a:pt x="313" y="584"/>
                  </a:lnTo>
                  <a:lnTo>
                    <a:pt x="310" y="593"/>
                  </a:lnTo>
                  <a:lnTo>
                    <a:pt x="306" y="597"/>
                  </a:lnTo>
                  <a:lnTo>
                    <a:pt x="301" y="596"/>
                  </a:lnTo>
                  <a:lnTo>
                    <a:pt x="298" y="593"/>
                  </a:lnTo>
                  <a:lnTo>
                    <a:pt x="295" y="588"/>
                  </a:lnTo>
                  <a:lnTo>
                    <a:pt x="292" y="585"/>
                  </a:lnTo>
                  <a:lnTo>
                    <a:pt x="280" y="570"/>
                  </a:lnTo>
                  <a:lnTo>
                    <a:pt x="274" y="562"/>
                  </a:lnTo>
                  <a:lnTo>
                    <a:pt x="268" y="553"/>
                  </a:lnTo>
                  <a:lnTo>
                    <a:pt x="260" y="542"/>
                  </a:lnTo>
                  <a:lnTo>
                    <a:pt x="253" y="533"/>
                  </a:lnTo>
                  <a:lnTo>
                    <a:pt x="247" y="523"/>
                  </a:lnTo>
                  <a:lnTo>
                    <a:pt x="243" y="515"/>
                  </a:lnTo>
                  <a:lnTo>
                    <a:pt x="240" y="506"/>
                  </a:lnTo>
                  <a:lnTo>
                    <a:pt x="236" y="496"/>
                  </a:lnTo>
                  <a:lnTo>
                    <a:pt x="231" y="488"/>
                  </a:lnTo>
                  <a:lnTo>
                    <a:pt x="231" y="492"/>
                  </a:lnTo>
                  <a:lnTo>
                    <a:pt x="230" y="493"/>
                  </a:lnTo>
                  <a:lnTo>
                    <a:pt x="230" y="495"/>
                  </a:lnTo>
                  <a:lnTo>
                    <a:pt x="228" y="497"/>
                  </a:lnTo>
                  <a:lnTo>
                    <a:pt x="226" y="497"/>
                  </a:lnTo>
                  <a:lnTo>
                    <a:pt x="225" y="498"/>
                  </a:lnTo>
                  <a:lnTo>
                    <a:pt x="222" y="499"/>
                  </a:lnTo>
                  <a:lnTo>
                    <a:pt x="216" y="498"/>
                  </a:lnTo>
                  <a:lnTo>
                    <a:pt x="211" y="496"/>
                  </a:lnTo>
                  <a:lnTo>
                    <a:pt x="208" y="493"/>
                  </a:lnTo>
                  <a:lnTo>
                    <a:pt x="211" y="490"/>
                  </a:lnTo>
                  <a:lnTo>
                    <a:pt x="213" y="489"/>
                  </a:lnTo>
                  <a:lnTo>
                    <a:pt x="213" y="488"/>
                  </a:lnTo>
                  <a:lnTo>
                    <a:pt x="214" y="487"/>
                  </a:lnTo>
                  <a:lnTo>
                    <a:pt x="213" y="485"/>
                  </a:lnTo>
                  <a:lnTo>
                    <a:pt x="211" y="485"/>
                  </a:lnTo>
                  <a:lnTo>
                    <a:pt x="210" y="486"/>
                  </a:lnTo>
                  <a:lnTo>
                    <a:pt x="207" y="486"/>
                  </a:lnTo>
                  <a:lnTo>
                    <a:pt x="205" y="484"/>
                  </a:lnTo>
                  <a:lnTo>
                    <a:pt x="202" y="483"/>
                  </a:lnTo>
                  <a:lnTo>
                    <a:pt x="200" y="482"/>
                  </a:lnTo>
                  <a:lnTo>
                    <a:pt x="194" y="480"/>
                  </a:lnTo>
                  <a:lnTo>
                    <a:pt x="192" y="478"/>
                  </a:lnTo>
                  <a:lnTo>
                    <a:pt x="189" y="477"/>
                  </a:lnTo>
                  <a:lnTo>
                    <a:pt x="188" y="478"/>
                  </a:lnTo>
                  <a:lnTo>
                    <a:pt x="193" y="545"/>
                  </a:lnTo>
                  <a:lnTo>
                    <a:pt x="203" y="610"/>
                  </a:lnTo>
                  <a:lnTo>
                    <a:pt x="219" y="675"/>
                  </a:lnTo>
                  <a:lnTo>
                    <a:pt x="233" y="685"/>
                  </a:lnTo>
                  <a:lnTo>
                    <a:pt x="247" y="695"/>
                  </a:lnTo>
                  <a:lnTo>
                    <a:pt x="290" y="684"/>
                  </a:lnTo>
                  <a:lnTo>
                    <a:pt x="334" y="668"/>
                  </a:lnTo>
                  <a:lnTo>
                    <a:pt x="379" y="647"/>
                  </a:lnTo>
                  <a:lnTo>
                    <a:pt x="404" y="613"/>
                  </a:lnTo>
                  <a:lnTo>
                    <a:pt x="366" y="545"/>
                  </a:lnTo>
                  <a:lnTo>
                    <a:pt x="330" y="475"/>
                  </a:lnTo>
                  <a:close/>
                  <a:moveTo>
                    <a:pt x="182" y="473"/>
                  </a:moveTo>
                  <a:lnTo>
                    <a:pt x="177" y="475"/>
                  </a:lnTo>
                  <a:lnTo>
                    <a:pt x="175" y="477"/>
                  </a:lnTo>
                  <a:lnTo>
                    <a:pt x="171" y="479"/>
                  </a:lnTo>
                  <a:lnTo>
                    <a:pt x="168" y="480"/>
                  </a:lnTo>
                  <a:lnTo>
                    <a:pt x="164" y="481"/>
                  </a:lnTo>
                  <a:lnTo>
                    <a:pt x="160" y="483"/>
                  </a:lnTo>
                  <a:lnTo>
                    <a:pt x="151" y="487"/>
                  </a:lnTo>
                  <a:lnTo>
                    <a:pt x="141" y="489"/>
                  </a:lnTo>
                  <a:lnTo>
                    <a:pt x="130" y="490"/>
                  </a:lnTo>
                  <a:lnTo>
                    <a:pt x="128" y="490"/>
                  </a:lnTo>
                  <a:lnTo>
                    <a:pt x="125" y="487"/>
                  </a:lnTo>
                  <a:lnTo>
                    <a:pt x="125" y="486"/>
                  </a:lnTo>
                  <a:lnTo>
                    <a:pt x="124" y="484"/>
                  </a:lnTo>
                  <a:lnTo>
                    <a:pt x="120" y="484"/>
                  </a:lnTo>
                  <a:lnTo>
                    <a:pt x="117" y="487"/>
                  </a:lnTo>
                  <a:lnTo>
                    <a:pt x="112" y="490"/>
                  </a:lnTo>
                  <a:lnTo>
                    <a:pt x="106" y="491"/>
                  </a:lnTo>
                  <a:lnTo>
                    <a:pt x="101" y="490"/>
                  </a:lnTo>
                  <a:lnTo>
                    <a:pt x="97" y="489"/>
                  </a:lnTo>
                  <a:lnTo>
                    <a:pt x="92" y="486"/>
                  </a:lnTo>
                  <a:lnTo>
                    <a:pt x="88" y="482"/>
                  </a:lnTo>
                  <a:lnTo>
                    <a:pt x="84" y="479"/>
                  </a:lnTo>
                  <a:lnTo>
                    <a:pt x="81" y="496"/>
                  </a:lnTo>
                  <a:lnTo>
                    <a:pt x="81" y="497"/>
                  </a:lnTo>
                  <a:lnTo>
                    <a:pt x="86" y="502"/>
                  </a:lnTo>
                  <a:lnTo>
                    <a:pt x="90" y="505"/>
                  </a:lnTo>
                  <a:lnTo>
                    <a:pt x="91" y="506"/>
                  </a:lnTo>
                  <a:lnTo>
                    <a:pt x="91" y="509"/>
                  </a:lnTo>
                  <a:lnTo>
                    <a:pt x="92" y="511"/>
                  </a:lnTo>
                  <a:lnTo>
                    <a:pt x="93" y="512"/>
                  </a:lnTo>
                  <a:lnTo>
                    <a:pt x="94" y="514"/>
                  </a:lnTo>
                  <a:lnTo>
                    <a:pt x="96" y="516"/>
                  </a:lnTo>
                  <a:lnTo>
                    <a:pt x="97" y="515"/>
                  </a:lnTo>
                  <a:lnTo>
                    <a:pt x="96" y="513"/>
                  </a:lnTo>
                  <a:lnTo>
                    <a:pt x="96" y="512"/>
                  </a:lnTo>
                  <a:lnTo>
                    <a:pt x="94" y="510"/>
                  </a:lnTo>
                  <a:lnTo>
                    <a:pt x="94" y="508"/>
                  </a:lnTo>
                  <a:lnTo>
                    <a:pt x="95" y="507"/>
                  </a:lnTo>
                  <a:lnTo>
                    <a:pt x="96" y="507"/>
                  </a:lnTo>
                  <a:lnTo>
                    <a:pt x="97" y="508"/>
                  </a:lnTo>
                  <a:lnTo>
                    <a:pt x="98" y="510"/>
                  </a:lnTo>
                  <a:lnTo>
                    <a:pt x="98" y="512"/>
                  </a:lnTo>
                  <a:lnTo>
                    <a:pt x="100" y="515"/>
                  </a:lnTo>
                  <a:lnTo>
                    <a:pt x="100" y="517"/>
                  </a:lnTo>
                  <a:lnTo>
                    <a:pt x="102" y="519"/>
                  </a:lnTo>
                  <a:lnTo>
                    <a:pt x="105" y="519"/>
                  </a:lnTo>
                  <a:lnTo>
                    <a:pt x="109" y="517"/>
                  </a:lnTo>
                  <a:lnTo>
                    <a:pt x="112" y="516"/>
                  </a:lnTo>
                  <a:lnTo>
                    <a:pt x="114" y="513"/>
                  </a:lnTo>
                  <a:lnTo>
                    <a:pt x="117" y="510"/>
                  </a:lnTo>
                  <a:lnTo>
                    <a:pt x="117" y="507"/>
                  </a:lnTo>
                  <a:lnTo>
                    <a:pt x="118" y="505"/>
                  </a:lnTo>
                  <a:lnTo>
                    <a:pt x="120" y="498"/>
                  </a:lnTo>
                  <a:lnTo>
                    <a:pt x="121" y="496"/>
                  </a:lnTo>
                  <a:lnTo>
                    <a:pt x="122" y="495"/>
                  </a:lnTo>
                  <a:lnTo>
                    <a:pt x="122" y="496"/>
                  </a:lnTo>
                  <a:lnTo>
                    <a:pt x="123" y="497"/>
                  </a:lnTo>
                  <a:lnTo>
                    <a:pt x="124" y="499"/>
                  </a:lnTo>
                  <a:lnTo>
                    <a:pt x="126" y="501"/>
                  </a:lnTo>
                  <a:lnTo>
                    <a:pt x="127" y="504"/>
                  </a:lnTo>
                  <a:lnTo>
                    <a:pt x="129" y="506"/>
                  </a:lnTo>
                  <a:lnTo>
                    <a:pt x="130" y="508"/>
                  </a:lnTo>
                  <a:lnTo>
                    <a:pt x="131" y="509"/>
                  </a:lnTo>
                  <a:lnTo>
                    <a:pt x="132" y="509"/>
                  </a:lnTo>
                  <a:lnTo>
                    <a:pt x="134" y="510"/>
                  </a:lnTo>
                  <a:lnTo>
                    <a:pt x="136" y="510"/>
                  </a:lnTo>
                  <a:lnTo>
                    <a:pt x="138" y="511"/>
                  </a:lnTo>
                  <a:lnTo>
                    <a:pt x="141" y="511"/>
                  </a:lnTo>
                  <a:lnTo>
                    <a:pt x="145" y="513"/>
                  </a:lnTo>
                  <a:lnTo>
                    <a:pt x="149" y="516"/>
                  </a:lnTo>
                  <a:lnTo>
                    <a:pt x="150" y="519"/>
                  </a:lnTo>
                  <a:lnTo>
                    <a:pt x="150" y="531"/>
                  </a:lnTo>
                  <a:lnTo>
                    <a:pt x="149" y="535"/>
                  </a:lnTo>
                  <a:lnTo>
                    <a:pt x="148" y="537"/>
                  </a:lnTo>
                  <a:lnTo>
                    <a:pt x="146" y="539"/>
                  </a:lnTo>
                  <a:lnTo>
                    <a:pt x="146" y="544"/>
                  </a:lnTo>
                  <a:lnTo>
                    <a:pt x="148" y="541"/>
                  </a:lnTo>
                  <a:lnTo>
                    <a:pt x="149" y="538"/>
                  </a:lnTo>
                  <a:lnTo>
                    <a:pt x="152" y="532"/>
                  </a:lnTo>
                  <a:lnTo>
                    <a:pt x="156" y="526"/>
                  </a:lnTo>
                  <a:lnTo>
                    <a:pt x="157" y="524"/>
                  </a:lnTo>
                  <a:lnTo>
                    <a:pt x="157" y="523"/>
                  </a:lnTo>
                  <a:lnTo>
                    <a:pt x="158" y="522"/>
                  </a:lnTo>
                  <a:lnTo>
                    <a:pt x="160" y="519"/>
                  </a:lnTo>
                  <a:lnTo>
                    <a:pt x="161" y="516"/>
                  </a:lnTo>
                  <a:lnTo>
                    <a:pt x="163" y="514"/>
                  </a:lnTo>
                  <a:lnTo>
                    <a:pt x="172" y="498"/>
                  </a:lnTo>
                  <a:lnTo>
                    <a:pt x="173" y="497"/>
                  </a:lnTo>
                  <a:lnTo>
                    <a:pt x="173" y="496"/>
                  </a:lnTo>
                  <a:lnTo>
                    <a:pt x="179" y="487"/>
                  </a:lnTo>
                  <a:lnTo>
                    <a:pt x="181" y="486"/>
                  </a:lnTo>
                  <a:lnTo>
                    <a:pt x="182" y="484"/>
                  </a:lnTo>
                  <a:lnTo>
                    <a:pt x="185" y="481"/>
                  </a:lnTo>
                  <a:lnTo>
                    <a:pt x="187" y="478"/>
                  </a:lnTo>
                  <a:lnTo>
                    <a:pt x="187" y="475"/>
                  </a:lnTo>
                  <a:lnTo>
                    <a:pt x="183" y="473"/>
                  </a:lnTo>
                  <a:lnTo>
                    <a:pt x="182" y="473"/>
                  </a:lnTo>
                  <a:close/>
                  <a:moveTo>
                    <a:pt x="18" y="462"/>
                  </a:moveTo>
                  <a:lnTo>
                    <a:pt x="13" y="474"/>
                  </a:lnTo>
                  <a:lnTo>
                    <a:pt x="10" y="485"/>
                  </a:lnTo>
                  <a:lnTo>
                    <a:pt x="9" y="490"/>
                  </a:lnTo>
                  <a:lnTo>
                    <a:pt x="9" y="494"/>
                  </a:lnTo>
                  <a:lnTo>
                    <a:pt x="6" y="518"/>
                  </a:lnTo>
                  <a:lnTo>
                    <a:pt x="4" y="540"/>
                  </a:lnTo>
                  <a:lnTo>
                    <a:pt x="6" y="566"/>
                  </a:lnTo>
                  <a:lnTo>
                    <a:pt x="9" y="592"/>
                  </a:lnTo>
                  <a:lnTo>
                    <a:pt x="11" y="602"/>
                  </a:lnTo>
                  <a:lnTo>
                    <a:pt x="15" y="612"/>
                  </a:lnTo>
                  <a:lnTo>
                    <a:pt x="9" y="567"/>
                  </a:lnTo>
                  <a:lnTo>
                    <a:pt x="7" y="521"/>
                  </a:lnTo>
                  <a:lnTo>
                    <a:pt x="7" y="517"/>
                  </a:lnTo>
                  <a:lnTo>
                    <a:pt x="8" y="515"/>
                  </a:lnTo>
                  <a:lnTo>
                    <a:pt x="10" y="520"/>
                  </a:lnTo>
                  <a:lnTo>
                    <a:pt x="13" y="526"/>
                  </a:lnTo>
                  <a:lnTo>
                    <a:pt x="16" y="530"/>
                  </a:lnTo>
                  <a:lnTo>
                    <a:pt x="19" y="533"/>
                  </a:lnTo>
                  <a:lnTo>
                    <a:pt x="21" y="540"/>
                  </a:lnTo>
                  <a:lnTo>
                    <a:pt x="31" y="559"/>
                  </a:lnTo>
                  <a:lnTo>
                    <a:pt x="36" y="566"/>
                  </a:lnTo>
                  <a:lnTo>
                    <a:pt x="40" y="572"/>
                  </a:lnTo>
                  <a:lnTo>
                    <a:pt x="43" y="580"/>
                  </a:lnTo>
                  <a:lnTo>
                    <a:pt x="46" y="588"/>
                  </a:lnTo>
                  <a:lnTo>
                    <a:pt x="51" y="594"/>
                  </a:lnTo>
                  <a:lnTo>
                    <a:pt x="57" y="601"/>
                  </a:lnTo>
                  <a:lnTo>
                    <a:pt x="63" y="610"/>
                  </a:lnTo>
                  <a:lnTo>
                    <a:pt x="69" y="617"/>
                  </a:lnTo>
                  <a:lnTo>
                    <a:pt x="68" y="599"/>
                  </a:lnTo>
                  <a:lnTo>
                    <a:pt x="68" y="594"/>
                  </a:lnTo>
                  <a:lnTo>
                    <a:pt x="67" y="592"/>
                  </a:lnTo>
                  <a:lnTo>
                    <a:pt x="67" y="591"/>
                  </a:lnTo>
                  <a:lnTo>
                    <a:pt x="66" y="589"/>
                  </a:lnTo>
                  <a:lnTo>
                    <a:pt x="64" y="584"/>
                  </a:lnTo>
                  <a:lnTo>
                    <a:pt x="55" y="575"/>
                  </a:lnTo>
                  <a:lnTo>
                    <a:pt x="51" y="570"/>
                  </a:lnTo>
                  <a:lnTo>
                    <a:pt x="44" y="557"/>
                  </a:lnTo>
                  <a:lnTo>
                    <a:pt x="37" y="542"/>
                  </a:lnTo>
                  <a:lnTo>
                    <a:pt x="27" y="531"/>
                  </a:lnTo>
                  <a:lnTo>
                    <a:pt x="25" y="526"/>
                  </a:lnTo>
                  <a:lnTo>
                    <a:pt x="23" y="523"/>
                  </a:lnTo>
                  <a:lnTo>
                    <a:pt x="23" y="520"/>
                  </a:lnTo>
                  <a:lnTo>
                    <a:pt x="22" y="515"/>
                  </a:lnTo>
                  <a:lnTo>
                    <a:pt x="22" y="504"/>
                  </a:lnTo>
                  <a:lnTo>
                    <a:pt x="21" y="496"/>
                  </a:lnTo>
                  <a:lnTo>
                    <a:pt x="20" y="490"/>
                  </a:lnTo>
                  <a:lnTo>
                    <a:pt x="19" y="487"/>
                  </a:lnTo>
                  <a:lnTo>
                    <a:pt x="20" y="512"/>
                  </a:lnTo>
                  <a:lnTo>
                    <a:pt x="20" y="528"/>
                  </a:lnTo>
                  <a:lnTo>
                    <a:pt x="18" y="526"/>
                  </a:lnTo>
                  <a:lnTo>
                    <a:pt x="15" y="522"/>
                  </a:lnTo>
                  <a:lnTo>
                    <a:pt x="9" y="514"/>
                  </a:lnTo>
                  <a:lnTo>
                    <a:pt x="8" y="512"/>
                  </a:lnTo>
                  <a:lnTo>
                    <a:pt x="9" y="510"/>
                  </a:lnTo>
                  <a:lnTo>
                    <a:pt x="9" y="508"/>
                  </a:lnTo>
                  <a:lnTo>
                    <a:pt x="10" y="507"/>
                  </a:lnTo>
                  <a:lnTo>
                    <a:pt x="12" y="506"/>
                  </a:lnTo>
                  <a:lnTo>
                    <a:pt x="13" y="507"/>
                  </a:lnTo>
                  <a:lnTo>
                    <a:pt x="14" y="507"/>
                  </a:lnTo>
                  <a:lnTo>
                    <a:pt x="14" y="505"/>
                  </a:lnTo>
                  <a:lnTo>
                    <a:pt x="15" y="502"/>
                  </a:lnTo>
                  <a:lnTo>
                    <a:pt x="16" y="499"/>
                  </a:lnTo>
                  <a:lnTo>
                    <a:pt x="16" y="496"/>
                  </a:lnTo>
                  <a:lnTo>
                    <a:pt x="18" y="493"/>
                  </a:lnTo>
                  <a:lnTo>
                    <a:pt x="18" y="483"/>
                  </a:lnTo>
                  <a:lnTo>
                    <a:pt x="19" y="473"/>
                  </a:lnTo>
                  <a:lnTo>
                    <a:pt x="19" y="472"/>
                  </a:lnTo>
                  <a:lnTo>
                    <a:pt x="18" y="469"/>
                  </a:lnTo>
                  <a:lnTo>
                    <a:pt x="18" y="462"/>
                  </a:lnTo>
                  <a:close/>
                  <a:moveTo>
                    <a:pt x="920" y="461"/>
                  </a:moveTo>
                  <a:lnTo>
                    <a:pt x="919" y="466"/>
                  </a:lnTo>
                  <a:lnTo>
                    <a:pt x="916" y="472"/>
                  </a:lnTo>
                  <a:lnTo>
                    <a:pt x="916" y="473"/>
                  </a:lnTo>
                  <a:lnTo>
                    <a:pt x="914" y="475"/>
                  </a:lnTo>
                  <a:lnTo>
                    <a:pt x="914" y="477"/>
                  </a:lnTo>
                  <a:lnTo>
                    <a:pt x="912" y="478"/>
                  </a:lnTo>
                  <a:lnTo>
                    <a:pt x="911" y="480"/>
                  </a:lnTo>
                  <a:lnTo>
                    <a:pt x="910" y="481"/>
                  </a:lnTo>
                  <a:lnTo>
                    <a:pt x="910" y="483"/>
                  </a:lnTo>
                  <a:lnTo>
                    <a:pt x="908" y="485"/>
                  </a:lnTo>
                  <a:lnTo>
                    <a:pt x="908" y="487"/>
                  </a:lnTo>
                  <a:lnTo>
                    <a:pt x="906" y="492"/>
                  </a:lnTo>
                  <a:lnTo>
                    <a:pt x="903" y="496"/>
                  </a:lnTo>
                  <a:lnTo>
                    <a:pt x="902" y="498"/>
                  </a:lnTo>
                  <a:lnTo>
                    <a:pt x="901" y="499"/>
                  </a:lnTo>
                  <a:lnTo>
                    <a:pt x="899" y="505"/>
                  </a:lnTo>
                  <a:lnTo>
                    <a:pt x="896" y="510"/>
                  </a:lnTo>
                  <a:lnTo>
                    <a:pt x="896" y="511"/>
                  </a:lnTo>
                  <a:lnTo>
                    <a:pt x="897" y="518"/>
                  </a:lnTo>
                  <a:lnTo>
                    <a:pt x="897" y="524"/>
                  </a:lnTo>
                  <a:lnTo>
                    <a:pt x="894" y="530"/>
                  </a:lnTo>
                  <a:lnTo>
                    <a:pt x="892" y="533"/>
                  </a:lnTo>
                  <a:lnTo>
                    <a:pt x="891" y="536"/>
                  </a:lnTo>
                  <a:lnTo>
                    <a:pt x="889" y="538"/>
                  </a:lnTo>
                  <a:lnTo>
                    <a:pt x="887" y="539"/>
                  </a:lnTo>
                  <a:lnTo>
                    <a:pt x="884" y="540"/>
                  </a:lnTo>
                  <a:lnTo>
                    <a:pt x="882" y="539"/>
                  </a:lnTo>
                  <a:lnTo>
                    <a:pt x="880" y="539"/>
                  </a:lnTo>
                  <a:lnTo>
                    <a:pt x="879" y="540"/>
                  </a:lnTo>
                  <a:lnTo>
                    <a:pt x="875" y="547"/>
                  </a:lnTo>
                  <a:lnTo>
                    <a:pt x="874" y="549"/>
                  </a:lnTo>
                  <a:lnTo>
                    <a:pt x="871" y="551"/>
                  </a:lnTo>
                  <a:lnTo>
                    <a:pt x="871" y="553"/>
                  </a:lnTo>
                  <a:lnTo>
                    <a:pt x="876" y="557"/>
                  </a:lnTo>
                  <a:lnTo>
                    <a:pt x="877" y="560"/>
                  </a:lnTo>
                  <a:lnTo>
                    <a:pt x="878" y="562"/>
                  </a:lnTo>
                  <a:lnTo>
                    <a:pt x="879" y="563"/>
                  </a:lnTo>
                  <a:lnTo>
                    <a:pt x="882" y="563"/>
                  </a:lnTo>
                  <a:lnTo>
                    <a:pt x="885" y="564"/>
                  </a:lnTo>
                  <a:lnTo>
                    <a:pt x="888" y="566"/>
                  </a:lnTo>
                  <a:lnTo>
                    <a:pt x="891" y="567"/>
                  </a:lnTo>
                  <a:lnTo>
                    <a:pt x="894" y="570"/>
                  </a:lnTo>
                  <a:lnTo>
                    <a:pt x="895" y="572"/>
                  </a:lnTo>
                  <a:lnTo>
                    <a:pt x="895" y="574"/>
                  </a:lnTo>
                  <a:lnTo>
                    <a:pt x="894" y="575"/>
                  </a:lnTo>
                  <a:lnTo>
                    <a:pt x="889" y="575"/>
                  </a:lnTo>
                  <a:lnTo>
                    <a:pt x="887" y="574"/>
                  </a:lnTo>
                  <a:lnTo>
                    <a:pt x="880" y="574"/>
                  </a:lnTo>
                  <a:lnTo>
                    <a:pt x="871" y="570"/>
                  </a:lnTo>
                  <a:lnTo>
                    <a:pt x="867" y="569"/>
                  </a:lnTo>
                  <a:lnTo>
                    <a:pt x="865" y="569"/>
                  </a:lnTo>
                  <a:lnTo>
                    <a:pt x="862" y="568"/>
                  </a:lnTo>
                  <a:lnTo>
                    <a:pt x="860" y="567"/>
                  </a:lnTo>
                  <a:lnTo>
                    <a:pt x="859" y="569"/>
                  </a:lnTo>
                  <a:lnTo>
                    <a:pt x="858" y="570"/>
                  </a:lnTo>
                  <a:lnTo>
                    <a:pt x="859" y="575"/>
                  </a:lnTo>
                  <a:lnTo>
                    <a:pt x="859" y="608"/>
                  </a:lnTo>
                  <a:lnTo>
                    <a:pt x="884" y="606"/>
                  </a:lnTo>
                  <a:lnTo>
                    <a:pt x="907" y="607"/>
                  </a:lnTo>
                  <a:lnTo>
                    <a:pt x="929" y="611"/>
                  </a:lnTo>
                  <a:lnTo>
                    <a:pt x="947" y="619"/>
                  </a:lnTo>
                  <a:lnTo>
                    <a:pt x="959" y="576"/>
                  </a:lnTo>
                  <a:lnTo>
                    <a:pt x="960" y="574"/>
                  </a:lnTo>
                  <a:lnTo>
                    <a:pt x="960" y="571"/>
                  </a:lnTo>
                  <a:lnTo>
                    <a:pt x="969" y="528"/>
                  </a:lnTo>
                  <a:lnTo>
                    <a:pt x="946" y="495"/>
                  </a:lnTo>
                  <a:lnTo>
                    <a:pt x="920" y="461"/>
                  </a:lnTo>
                  <a:close/>
                  <a:moveTo>
                    <a:pt x="570" y="458"/>
                  </a:moveTo>
                  <a:lnTo>
                    <a:pt x="538" y="482"/>
                  </a:lnTo>
                  <a:lnTo>
                    <a:pt x="538" y="486"/>
                  </a:lnTo>
                  <a:lnTo>
                    <a:pt x="537" y="489"/>
                  </a:lnTo>
                  <a:lnTo>
                    <a:pt x="535" y="492"/>
                  </a:lnTo>
                  <a:lnTo>
                    <a:pt x="533" y="494"/>
                  </a:lnTo>
                  <a:lnTo>
                    <a:pt x="531" y="495"/>
                  </a:lnTo>
                  <a:lnTo>
                    <a:pt x="527" y="499"/>
                  </a:lnTo>
                  <a:lnTo>
                    <a:pt x="525" y="504"/>
                  </a:lnTo>
                  <a:lnTo>
                    <a:pt x="525" y="507"/>
                  </a:lnTo>
                  <a:lnTo>
                    <a:pt x="524" y="510"/>
                  </a:lnTo>
                  <a:lnTo>
                    <a:pt x="520" y="516"/>
                  </a:lnTo>
                  <a:lnTo>
                    <a:pt x="518" y="518"/>
                  </a:lnTo>
                  <a:lnTo>
                    <a:pt x="516" y="521"/>
                  </a:lnTo>
                  <a:lnTo>
                    <a:pt x="516" y="523"/>
                  </a:lnTo>
                  <a:lnTo>
                    <a:pt x="515" y="523"/>
                  </a:lnTo>
                  <a:lnTo>
                    <a:pt x="514" y="521"/>
                  </a:lnTo>
                  <a:lnTo>
                    <a:pt x="513" y="520"/>
                  </a:lnTo>
                  <a:lnTo>
                    <a:pt x="513" y="518"/>
                  </a:lnTo>
                  <a:lnTo>
                    <a:pt x="512" y="516"/>
                  </a:lnTo>
                  <a:lnTo>
                    <a:pt x="512" y="512"/>
                  </a:lnTo>
                  <a:lnTo>
                    <a:pt x="511" y="510"/>
                  </a:lnTo>
                  <a:lnTo>
                    <a:pt x="510" y="510"/>
                  </a:lnTo>
                  <a:lnTo>
                    <a:pt x="509" y="509"/>
                  </a:lnTo>
                  <a:lnTo>
                    <a:pt x="507" y="509"/>
                  </a:lnTo>
                  <a:lnTo>
                    <a:pt x="476" y="536"/>
                  </a:lnTo>
                  <a:lnTo>
                    <a:pt x="477" y="537"/>
                  </a:lnTo>
                  <a:lnTo>
                    <a:pt x="480" y="539"/>
                  </a:lnTo>
                  <a:lnTo>
                    <a:pt x="482" y="542"/>
                  </a:lnTo>
                  <a:lnTo>
                    <a:pt x="483" y="545"/>
                  </a:lnTo>
                  <a:lnTo>
                    <a:pt x="489" y="551"/>
                  </a:lnTo>
                  <a:lnTo>
                    <a:pt x="496" y="551"/>
                  </a:lnTo>
                  <a:lnTo>
                    <a:pt x="498" y="553"/>
                  </a:lnTo>
                  <a:lnTo>
                    <a:pt x="500" y="556"/>
                  </a:lnTo>
                  <a:lnTo>
                    <a:pt x="503" y="557"/>
                  </a:lnTo>
                  <a:lnTo>
                    <a:pt x="507" y="559"/>
                  </a:lnTo>
                  <a:lnTo>
                    <a:pt x="509" y="560"/>
                  </a:lnTo>
                  <a:lnTo>
                    <a:pt x="512" y="562"/>
                  </a:lnTo>
                  <a:lnTo>
                    <a:pt x="556" y="524"/>
                  </a:lnTo>
                  <a:lnTo>
                    <a:pt x="597" y="483"/>
                  </a:lnTo>
                  <a:lnTo>
                    <a:pt x="570" y="458"/>
                  </a:lnTo>
                  <a:close/>
                  <a:moveTo>
                    <a:pt x="338" y="456"/>
                  </a:moveTo>
                  <a:lnTo>
                    <a:pt x="338" y="462"/>
                  </a:lnTo>
                  <a:lnTo>
                    <a:pt x="337" y="465"/>
                  </a:lnTo>
                  <a:lnTo>
                    <a:pt x="335" y="468"/>
                  </a:lnTo>
                  <a:lnTo>
                    <a:pt x="334" y="469"/>
                  </a:lnTo>
                  <a:lnTo>
                    <a:pt x="333" y="471"/>
                  </a:lnTo>
                  <a:lnTo>
                    <a:pt x="332" y="472"/>
                  </a:lnTo>
                  <a:lnTo>
                    <a:pt x="331" y="474"/>
                  </a:lnTo>
                  <a:lnTo>
                    <a:pt x="366" y="544"/>
                  </a:lnTo>
                  <a:lnTo>
                    <a:pt x="405" y="612"/>
                  </a:lnTo>
                  <a:lnTo>
                    <a:pt x="446" y="565"/>
                  </a:lnTo>
                  <a:lnTo>
                    <a:pt x="442" y="560"/>
                  </a:lnTo>
                  <a:lnTo>
                    <a:pt x="437" y="556"/>
                  </a:lnTo>
                  <a:lnTo>
                    <a:pt x="433" y="551"/>
                  </a:lnTo>
                  <a:lnTo>
                    <a:pt x="428" y="547"/>
                  </a:lnTo>
                  <a:lnTo>
                    <a:pt x="409" y="528"/>
                  </a:lnTo>
                  <a:lnTo>
                    <a:pt x="406" y="526"/>
                  </a:lnTo>
                  <a:lnTo>
                    <a:pt x="399" y="519"/>
                  </a:lnTo>
                  <a:lnTo>
                    <a:pt x="394" y="513"/>
                  </a:lnTo>
                  <a:lnTo>
                    <a:pt x="388" y="507"/>
                  </a:lnTo>
                  <a:lnTo>
                    <a:pt x="385" y="505"/>
                  </a:lnTo>
                  <a:lnTo>
                    <a:pt x="381" y="501"/>
                  </a:lnTo>
                  <a:lnTo>
                    <a:pt x="380" y="499"/>
                  </a:lnTo>
                  <a:lnTo>
                    <a:pt x="375" y="494"/>
                  </a:lnTo>
                  <a:lnTo>
                    <a:pt x="371" y="491"/>
                  </a:lnTo>
                  <a:lnTo>
                    <a:pt x="371" y="490"/>
                  </a:lnTo>
                  <a:lnTo>
                    <a:pt x="355" y="474"/>
                  </a:lnTo>
                  <a:lnTo>
                    <a:pt x="353" y="471"/>
                  </a:lnTo>
                  <a:lnTo>
                    <a:pt x="350" y="469"/>
                  </a:lnTo>
                  <a:lnTo>
                    <a:pt x="348" y="466"/>
                  </a:lnTo>
                  <a:lnTo>
                    <a:pt x="346" y="465"/>
                  </a:lnTo>
                  <a:lnTo>
                    <a:pt x="344" y="462"/>
                  </a:lnTo>
                  <a:lnTo>
                    <a:pt x="341" y="459"/>
                  </a:lnTo>
                  <a:lnTo>
                    <a:pt x="338" y="456"/>
                  </a:lnTo>
                  <a:close/>
                  <a:moveTo>
                    <a:pt x="640" y="435"/>
                  </a:moveTo>
                  <a:lnTo>
                    <a:pt x="637" y="439"/>
                  </a:lnTo>
                  <a:lnTo>
                    <a:pt x="634" y="442"/>
                  </a:lnTo>
                  <a:lnTo>
                    <a:pt x="635" y="443"/>
                  </a:lnTo>
                  <a:lnTo>
                    <a:pt x="635" y="444"/>
                  </a:lnTo>
                  <a:lnTo>
                    <a:pt x="633" y="445"/>
                  </a:lnTo>
                  <a:lnTo>
                    <a:pt x="632" y="445"/>
                  </a:lnTo>
                  <a:lnTo>
                    <a:pt x="629" y="448"/>
                  </a:lnTo>
                  <a:lnTo>
                    <a:pt x="625" y="452"/>
                  </a:lnTo>
                  <a:lnTo>
                    <a:pt x="625" y="454"/>
                  </a:lnTo>
                  <a:lnTo>
                    <a:pt x="624" y="454"/>
                  </a:lnTo>
                  <a:lnTo>
                    <a:pt x="624" y="453"/>
                  </a:lnTo>
                  <a:lnTo>
                    <a:pt x="612" y="469"/>
                  </a:lnTo>
                  <a:lnTo>
                    <a:pt x="599" y="483"/>
                  </a:lnTo>
                  <a:lnTo>
                    <a:pt x="630" y="513"/>
                  </a:lnTo>
                  <a:lnTo>
                    <a:pt x="632" y="514"/>
                  </a:lnTo>
                  <a:lnTo>
                    <a:pt x="633" y="514"/>
                  </a:lnTo>
                  <a:lnTo>
                    <a:pt x="636" y="516"/>
                  </a:lnTo>
                  <a:lnTo>
                    <a:pt x="637" y="517"/>
                  </a:lnTo>
                  <a:lnTo>
                    <a:pt x="638" y="519"/>
                  </a:lnTo>
                  <a:lnTo>
                    <a:pt x="637" y="520"/>
                  </a:lnTo>
                  <a:lnTo>
                    <a:pt x="663" y="547"/>
                  </a:lnTo>
                  <a:lnTo>
                    <a:pt x="663" y="548"/>
                  </a:lnTo>
                  <a:lnTo>
                    <a:pt x="664" y="548"/>
                  </a:lnTo>
                  <a:lnTo>
                    <a:pt x="665" y="549"/>
                  </a:lnTo>
                  <a:lnTo>
                    <a:pt x="671" y="548"/>
                  </a:lnTo>
                  <a:lnTo>
                    <a:pt x="678" y="547"/>
                  </a:lnTo>
                  <a:lnTo>
                    <a:pt x="682" y="547"/>
                  </a:lnTo>
                  <a:lnTo>
                    <a:pt x="687" y="545"/>
                  </a:lnTo>
                  <a:lnTo>
                    <a:pt x="690" y="540"/>
                  </a:lnTo>
                  <a:lnTo>
                    <a:pt x="691" y="534"/>
                  </a:lnTo>
                  <a:lnTo>
                    <a:pt x="692" y="529"/>
                  </a:lnTo>
                  <a:lnTo>
                    <a:pt x="681" y="508"/>
                  </a:lnTo>
                  <a:lnTo>
                    <a:pt x="668" y="485"/>
                  </a:lnTo>
                  <a:lnTo>
                    <a:pt x="666" y="483"/>
                  </a:lnTo>
                  <a:lnTo>
                    <a:pt x="658" y="487"/>
                  </a:lnTo>
                  <a:lnTo>
                    <a:pt x="657" y="488"/>
                  </a:lnTo>
                  <a:lnTo>
                    <a:pt x="655" y="489"/>
                  </a:lnTo>
                  <a:lnTo>
                    <a:pt x="654" y="489"/>
                  </a:lnTo>
                  <a:lnTo>
                    <a:pt x="654" y="485"/>
                  </a:lnTo>
                  <a:lnTo>
                    <a:pt x="656" y="481"/>
                  </a:lnTo>
                  <a:lnTo>
                    <a:pt x="656" y="478"/>
                  </a:lnTo>
                  <a:lnTo>
                    <a:pt x="658" y="476"/>
                  </a:lnTo>
                  <a:lnTo>
                    <a:pt x="659" y="474"/>
                  </a:lnTo>
                  <a:lnTo>
                    <a:pt x="661" y="473"/>
                  </a:lnTo>
                  <a:lnTo>
                    <a:pt x="659" y="469"/>
                  </a:lnTo>
                  <a:lnTo>
                    <a:pt x="656" y="463"/>
                  </a:lnTo>
                  <a:lnTo>
                    <a:pt x="656" y="468"/>
                  </a:lnTo>
                  <a:lnTo>
                    <a:pt x="652" y="468"/>
                  </a:lnTo>
                  <a:lnTo>
                    <a:pt x="651" y="466"/>
                  </a:lnTo>
                  <a:lnTo>
                    <a:pt x="651" y="456"/>
                  </a:lnTo>
                  <a:lnTo>
                    <a:pt x="652" y="456"/>
                  </a:lnTo>
                  <a:lnTo>
                    <a:pt x="651" y="454"/>
                  </a:lnTo>
                  <a:lnTo>
                    <a:pt x="650" y="453"/>
                  </a:lnTo>
                  <a:lnTo>
                    <a:pt x="649" y="454"/>
                  </a:lnTo>
                  <a:lnTo>
                    <a:pt x="648" y="456"/>
                  </a:lnTo>
                  <a:lnTo>
                    <a:pt x="646" y="458"/>
                  </a:lnTo>
                  <a:lnTo>
                    <a:pt x="643" y="455"/>
                  </a:lnTo>
                  <a:lnTo>
                    <a:pt x="642" y="453"/>
                  </a:lnTo>
                  <a:lnTo>
                    <a:pt x="641" y="452"/>
                  </a:lnTo>
                  <a:lnTo>
                    <a:pt x="640" y="450"/>
                  </a:lnTo>
                  <a:lnTo>
                    <a:pt x="640" y="448"/>
                  </a:lnTo>
                  <a:lnTo>
                    <a:pt x="644" y="448"/>
                  </a:lnTo>
                  <a:lnTo>
                    <a:pt x="646" y="450"/>
                  </a:lnTo>
                  <a:lnTo>
                    <a:pt x="649" y="451"/>
                  </a:lnTo>
                  <a:lnTo>
                    <a:pt x="640" y="435"/>
                  </a:lnTo>
                  <a:close/>
                  <a:moveTo>
                    <a:pt x="366" y="433"/>
                  </a:moveTo>
                  <a:lnTo>
                    <a:pt x="365" y="434"/>
                  </a:lnTo>
                  <a:lnTo>
                    <a:pt x="365" y="435"/>
                  </a:lnTo>
                  <a:lnTo>
                    <a:pt x="364" y="437"/>
                  </a:lnTo>
                  <a:lnTo>
                    <a:pt x="362" y="438"/>
                  </a:lnTo>
                  <a:lnTo>
                    <a:pt x="359" y="441"/>
                  </a:lnTo>
                  <a:lnTo>
                    <a:pt x="355" y="443"/>
                  </a:lnTo>
                  <a:lnTo>
                    <a:pt x="351" y="446"/>
                  </a:lnTo>
                  <a:lnTo>
                    <a:pt x="347" y="447"/>
                  </a:lnTo>
                  <a:lnTo>
                    <a:pt x="344" y="448"/>
                  </a:lnTo>
                  <a:lnTo>
                    <a:pt x="341" y="449"/>
                  </a:lnTo>
                  <a:lnTo>
                    <a:pt x="338" y="455"/>
                  </a:lnTo>
                  <a:lnTo>
                    <a:pt x="340" y="456"/>
                  </a:lnTo>
                  <a:lnTo>
                    <a:pt x="341" y="458"/>
                  </a:lnTo>
                  <a:lnTo>
                    <a:pt x="344" y="459"/>
                  </a:lnTo>
                  <a:lnTo>
                    <a:pt x="350" y="466"/>
                  </a:lnTo>
                  <a:lnTo>
                    <a:pt x="352" y="469"/>
                  </a:lnTo>
                  <a:lnTo>
                    <a:pt x="355" y="473"/>
                  </a:lnTo>
                  <a:lnTo>
                    <a:pt x="374" y="491"/>
                  </a:lnTo>
                  <a:lnTo>
                    <a:pt x="393" y="511"/>
                  </a:lnTo>
                  <a:lnTo>
                    <a:pt x="396" y="513"/>
                  </a:lnTo>
                  <a:lnTo>
                    <a:pt x="398" y="516"/>
                  </a:lnTo>
                  <a:lnTo>
                    <a:pt x="401" y="519"/>
                  </a:lnTo>
                  <a:lnTo>
                    <a:pt x="447" y="564"/>
                  </a:lnTo>
                  <a:lnTo>
                    <a:pt x="457" y="555"/>
                  </a:lnTo>
                  <a:lnTo>
                    <a:pt x="467" y="545"/>
                  </a:lnTo>
                  <a:lnTo>
                    <a:pt x="463" y="545"/>
                  </a:lnTo>
                  <a:lnTo>
                    <a:pt x="462" y="542"/>
                  </a:lnTo>
                  <a:lnTo>
                    <a:pt x="462" y="535"/>
                  </a:lnTo>
                  <a:lnTo>
                    <a:pt x="460" y="531"/>
                  </a:lnTo>
                  <a:lnTo>
                    <a:pt x="459" y="528"/>
                  </a:lnTo>
                  <a:lnTo>
                    <a:pt x="458" y="526"/>
                  </a:lnTo>
                  <a:lnTo>
                    <a:pt x="458" y="523"/>
                  </a:lnTo>
                  <a:lnTo>
                    <a:pt x="452" y="502"/>
                  </a:lnTo>
                  <a:lnTo>
                    <a:pt x="449" y="496"/>
                  </a:lnTo>
                  <a:lnTo>
                    <a:pt x="445" y="490"/>
                  </a:lnTo>
                  <a:lnTo>
                    <a:pt x="441" y="485"/>
                  </a:lnTo>
                  <a:lnTo>
                    <a:pt x="436" y="475"/>
                  </a:lnTo>
                  <a:lnTo>
                    <a:pt x="427" y="467"/>
                  </a:lnTo>
                  <a:lnTo>
                    <a:pt x="426" y="468"/>
                  </a:lnTo>
                  <a:lnTo>
                    <a:pt x="423" y="472"/>
                  </a:lnTo>
                  <a:lnTo>
                    <a:pt x="421" y="474"/>
                  </a:lnTo>
                  <a:lnTo>
                    <a:pt x="420" y="476"/>
                  </a:lnTo>
                  <a:lnTo>
                    <a:pt x="414" y="482"/>
                  </a:lnTo>
                  <a:lnTo>
                    <a:pt x="412" y="483"/>
                  </a:lnTo>
                  <a:lnTo>
                    <a:pt x="410" y="483"/>
                  </a:lnTo>
                  <a:lnTo>
                    <a:pt x="408" y="481"/>
                  </a:lnTo>
                  <a:lnTo>
                    <a:pt x="407" y="479"/>
                  </a:lnTo>
                  <a:lnTo>
                    <a:pt x="407" y="476"/>
                  </a:lnTo>
                  <a:lnTo>
                    <a:pt x="406" y="474"/>
                  </a:lnTo>
                  <a:lnTo>
                    <a:pt x="406" y="472"/>
                  </a:lnTo>
                  <a:lnTo>
                    <a:pt x="405" y="470"/>
                  </a:lnTo>
                  <a:lnTo>
                    <a:pt x="405" y="469"/>
                  </a:lnTo>
                  <a:lnTo>
                    <a:pt x="400" y="463"/>
                  </a:lnTo>
                  <a:lnTo>
                    <a:pt x="395" y="457"/>
                  </a:lnTo>
                  <a:lnTo>
                    <a:pt x="391" y="451"/>
                  </a:lnTo>
                  <a:lnTo>
                    <a:pt x="390" y="449"/>
                  </a:lnTo>
                  <a:lnTo>
                    <a:pt x="386" y="449"/>
                  </a:lnTo>
                  <a:lnTo>
                    <a:pt x="370" y="434"/>
                  </a:lnTo>
                  <a:lnTo>
                    <a:pt x="368" y="433"/>
                  </a:lnTo>
                  <a:lnTo>
                    <a:pt x="366" y="433"/>
                  </a:lnTo>
                  <a:close/>
                  <a:moveTo>
                    <a:pt x="638" y="432"/>
                  </a:moveTo>
                  <a:lnTo>
                    <a:pt x="636" y="434"/>
                  </a:lnTo>
                  <a:lnTo>
                    <a:pt x="630" y="434"/>
                  </a:lnTo>
                  <a:lnTo>
                    <a:pt x="630" y="437"/>
                  </a:lnTo>
                  <a:lnTo>
                    <a:pt x="633" y="440"/>
                  </a:lnTo>
                  <a:lnTo>
                    <a:pt x="633" y="441"/>
                  </a:lnTo>
                  <a:lnTo>
                    <a:pt x="634" y="441"/>
                  </a:lnTo>
                  <a:lnTo>
                    <a:pt x="636" y="439"/>
                  </a:lnTo>
                  <a:lnTo>
                    <a:pt x="638" y="436"/>
                  </a:lnTo>
                  <a:lnTo>
                    <a:pt x="639" y="434"/>
                  </a:lnTo>
                  <a:lnTo>
                    <a:pt x="639" y="433"/>
                  </a:lnTo>
                  <a:lnTo>
                    <a:pt x="638" y="432"/>
                  </a:lnTo>
                  <a:close/>
                  <a:moveTo>
                    <a:pt x="640" y="431"/>
                  </a:moveTo>
                  <a:lnTo>
                    <a:pt x="639" y="432"/>
                  </a:lnTo>
                  <a:lnTo>
                    <a:pt x="640" y="432"/>
                  </a:lnTo>
                  <a:lnTo>
                    <a:pt x="640" y="433"/>
                  </a:lnTo>
                  <a:lnTo>
                    <a:pt x="641" y="432"/>
                  </a:lnTo>
                  <a:lnTo>
                    <a:pt x="641" y="431"/>
                  </a:lnTo>
                  <a:lnTo>
                    <a:pt x="640" y="431"/>
                  </a:lnTo>
                  <a:close/>
                  <a:moveTo>
                    <a:pt x="619" y="427"/>
                  </a:moveTo>
                  <a:lnTo>
                    <a:pt x="596" y="441"/>
                  </a:lnTo>
                  <a:lnTo>
                    <a:pt x="571" y="457"/>
                  </a:lnTo>
                  <a:lnTo>
                    <a:pt x="598" y="482"/>
                  </a:lnTo>
                  <a:lnTo>
                    <a:pt x="611" y="468"/>
                  </a:lnTo>
                  <a:lnTo>
                    <a:pt x="623" y="452"/>
                  </a:lnTo>
                  <a:lnTo>
                    <a:pt x="623" y="450"/>
                  </a:lnTo>
                  <a:lnTo>
                    <a:pt x="625" y="450"/>
                  </a:lnTo>
                  <a:lnTo>
                    <a:pt x="629" y="447"/>
                  </a:lnTo>
                  <a:lnTo>
                    <a:pt x="631" y="444"/>
                  </a:lnTo>
                  <a:lnTo>
                    <a:pt x="630" y="444"/>
                  </a:lnTo>
                  <a:lnTo>
                    <a:pt x="626" y="441"/>
                  </a:lnTo>
                  <a:lnTo>
                    <a:pt x="625" y="439"/>
                  </a:lnTo>
                  <a:lnTo>
                    <a:pt x="623" y="437"/>
                  </a:lnTo>
                  <a:lnTo>
                    <a:pt x="623" y="436"/>
                  </a:lnTo>
                  <a:lnTo>
                    <a:pt x="624" y="436"/>
                  </a:lnTo>
                  <a:lnTo>
                    <a:pt x="624" y="431"/>
                  </a:lnTo>
                  <a:lnTo>
                    <a:pt x="622" y="429"/>
                  </a:lnTo>
                  <a:lnTo>
                    <a:pt x="621" y="429"/>
                  </a:lnTo>
                  <a:lnTo>
                    <a:pt x="619" y="427"/>
                  </a:lnTo>
                  <a:close/>
                  <a:moveTo>
                    <a:pt x="631" y="419"/>
                  </a:moveTo>
                  <a:lnTo>
                    <a:pt x="630" y="420"/>
                  </a:lnTo>
                  <a:lnTo>
                    <a:pt x="627" y="421"/>
                  </a:lnTo>
                  <a:lnTo>
                    <a:pt x="632" y="426"/>
                  </a:lnTo>
                  <a:lnTo>
                    <a:pt x="635" y="426"/>
                  </a:lnTo>
                  <a:lnTo>
                    <a:pt x="631" y="419"/>
                  </a:lnTo>
                  <a:close/>
                  <a:moveTo>
                    <a:pt x="626" y="413"/>
                  </a:moveTo>
                  <a:lnTo>
                    <a:pt x="625" y="415"/>
                  </a:lnTo>
                  <a:lnTo>
                    <a:pt x="625" y="418"/>
                  </a:lnTo>
                  <a:lnTo>
                    <a:pt x="626" y="420"/>
                  </a:lnTo>
                  <a:lnTo>
                    <a:pt x="629" y="419"/>
                  </a:lnTo>
                  <a:lnTo>
                    <a:pt x="630" y="418"/>
                  </a:lnTo>
                  <a:lnTo>
                    <a:pt x="629" y="415"/>
                  </a:lnTo>
                  <a:lnTo>
                    <a:pt x="626" y="413"/>
                  </a:lnTo>
                  <a:close/>
                  <a:moveTo>
                    <a:pt x="663" y="402"/>
                  </a:moveTo>
                  <a:lnTo>
                    <a:pt x="647" y="410"/>
                  </a:lnTo>
                  <a:lnTo>
                    <a:pt x="632" y="419"/>
                  </a:lnTo>
                  <a:lnTo>
                    <a:pt x="636" y="426"/>
                  </a:lnTo>
                  <a:lnTo>
                    <a:pt x="643" y="426"/>
                  </a:lnTo>
                  <a:lnTo>
                    <a:pt x="644" y="427"/>
                  </a:lnTo>
                  <a:lnTo>
                    <a:pt x="663" y="402"/>
                  </a:lnTo>
                  <a:close/>
                  <a:moveTo>
                    <a:pt x="500" y="396"/>
                  </a:moveTo>
                  <a:lnTo>
                    <a:pt x="498" y="397"/>
                  </a:lnTo>
                  <a:lnTo>
                    <a:pt x="497" y="398"/>
                  </a:lnTo>
                  <a:lnTo>
                    <a:pt x="496" y="400"/>
                  </a:lnTo>
                  <a:lnTo>
                    <a:pt x="494" y="403"/>
                  </a:lnTo>
                  <a:lnTo>
                    <a:pt x="493" y="406"/>
                  </a:lnTo>
                  <a:lnTo>
                    <a:pt x="491" y="409"/>
                  </a:lnTo>
                  <a:lnTo>
                    <a:pt x="490" y="413"/>
                  </a:lnTo>
                  <a:lnTo>
                    <a:pt x="488" y="418"/>
                  </a:lnTo>
                  <a:lnTo>
                    <a:pt x="489" y="425"/>
                  </a:lnTo>
                  <a:lnTo>
                    <a:pt x="491" y="429"/>
                  </a:lnTo>
                  <a:lnTo>
                    <a:pt x="496" y="432"/>
                  </a:lnTo>
                  <a:lnTo>
                    <a:pt x="498" y="433"/>
                  </a:lnTo>
                  <a:lnTo>
                    <a:pt x="507" y="441"/>
                  </a:lnTo>
                  <a:lnTo>
                    <a:pt x="509" y="442"/>
                  </a:lnTo>
                  <a:lnTo>
                    <a:pt x="511" y="442"/>
                  </a:lnTo>
                  <a:lnTo>
                    <a:pt x="513" y="443"/>
                  </a:lnTo>
                  <a:lnTo>
                    <a:pt x="517" y="444"/>
                  </a:lnTo>
                  <a:lnTo>
                    <a:pt x="520" y="446"/>
                  </a:lnTo>
                  <a:lnTo>
                    <a:pt x="522" y="449"/>
                  </a:lnTo>
                  <a:lnTo>
                    <a:pt x="527" y="454"/>
                  </a:lnTo>
                  <a:lnTo>
                    <a:pt x="533" y="461"/>
                  </a:lnTo>
                  <a:lnTo>
                    <a:pt x="536" y="471"/>
                  </a:lnTo>
                  <a:lnTo>
                    <a:pt x="538" y="480"/>
                  </a:lnTo>
                  <a:lnTo>
                    <a:pt x="554" y="469"/>
                  </a:lnTo>
                  <a:lnTo>
                    <a:pt x="570" y="457"/>
                  </a:lnTo>
                  <a:lnTo>
                    <a:pt x="549" y="438"/>
                  </a:lnTo>
                  <a:lnTo>
                    <a:pt x="526" y="418"/>
                  </a:lnTo>
                  <a:lnTo>
                    <a:pt x="524" y="420"/>
                  </a:lnTo>
                  <a:lnTo>
                    <a:pt x="518" y="420"/>
                  </a:lnTo>
                  <a:lnTo>
                    <a:pt x="514" y="416"/>
                  </a:lnTo>
                  <a:lnTo>
                    <a:pt x="513" y="414"/>
                  </a:lnTo>
                  <a:lnTo>
                    <a:pt x="513" y="412"/>
                  </a:lnTo>
                  <a:lnTo>
                    <a:pt x="515" y="408"/>
                  </a:lnTo>
                  <a:lnTo>
                    <a:pt x="509" y="402"/>
                  </a:lnTo>
                  <a:lnTo>
                    <a:pt x="501" y="396"/>
                  </a:lnTo>
                  <a:lnTo>
                    <a:pt x="500" y="396"/>
                  </a:lnTo>
                  <a:close/>
                  <a:moveTo>
                    <a:pt x="827" y="374"/>
                  </a:moveTo>
                  <a:lnTo>
                    <a:pt x="841" y="429"/>
                  </a:lnTo>
                  <a:lnTo>
                    <a:pt x="851" y="484"/>
                  </a:lnTo>
                  <a:lnTo>
                    <a:pt x="857" y="540"/>
                  </a:lnTo>
                  <a:lnTo>
                    <a:pt x="861" y="542"/>
                  </a:lnTo>
                  <a:lnTo>
                    <a:pt x="865" y="544"/>
                  </a:lnTo>
                  <a:lnTo>
                    <a:pt x="868" y="545"/>
                  </a:lnTo>
                  <a:lnTo>
                    <a:pt x="873" y="547"/>
                  </a:lnTo>
                  <a:lnTo>
                    <a:pt x="877" y="540"/>
                  </a:lnTo>
                  <a:lnTo>
                    <a:pt x="876" y="540"/>
                  </a:lnTo>
                  <a:lnTo>
                    <a:pt x="876" y="539"/>
                  </a:lnTo>
                  <a:lnTo>
                    <a:pt x="875" y="539"/>
                  </a:lnTo>
                  <a:lnTo>
                    <a:pt x="879" y="537"/>
                  </a:lnTo>
                  <a:lnTo>
                    <a:pt x="880" y="535"/>
                  </a:lnTo>
                  <a:lnTo>
                    <a:pt x="893" y="512"/>
                  </a:lnTo>
                  <a:lnTo>
                    <a:pt x="894" y="512"/>
                  </a:lnTo>
                  <a:lnTo>
                    <a:pt x="894" y="511"/>
                  </a:lnTo>
                  <a:lnTo>
                    <a:pt x="907" y="486"/>
                  </a:lnTo>
                  <a:lnTo>
                    <a:pt x="919" y="460"/>
                  </a:lnTo>
                  <a:lnTo>
                    <a:pt x="891" y="431"/>
                  </a:lnTo>
                  <a:lnTo>
                    <a:pt x="860" y="402"/>
                  </a:lnTo>
                  <a:lnTo>
                    <a:pt x="827" y="374"/>
                  </a:lnTo>
                  <a:close/>
                  <a:moveTo>
                    <a:pt x="972" y="368"/>
                  </a:moveTo>
                  <a:lnTo>
                    <a:pt x="974" y="389"/>
                  </a:lnTo>
                  <a:lnTo>
                    <a:pt x="974" y="390"/>
                  </a:lnTo>
                  <a:lnTo>
                    <a:pt x="975" y="395"/>
                  </a:lnTo>
                  <a:lnTo>
                    <a:pt x="975" y="399"/>
                  </a:lnTo>
                  <a:lnTo>
                    <a:pt x="976" y="404"/>
                  </a:lnTo>
                  <a:lnTo>
                    <a:pt x="976" y="421"/>
                  </a:lnTo>
                  <a:lnTo>
                    <a:pt x="977" y="428"/>
                  </a:lnTo>
                  <a:lnTo>
                    <a:pt x="977" y="485"/>
                  </a:lnTo>
                  <a:lnTo>
                    <a:pt x="976" y="489"/>
                  </a:lnTo>
                  <a:lnTo>
                    <a:pt x="975" y="492"/>
                  </a:lnTo>
                  <a:lnTo>
                    <a:pt x="975" y="497"/>
                  </a:lnTo>
                  <a:lnTo>
                    <a:pt x="974" y="498"/>
                  </a:lnTo>
                  <a:lnTo>
                    <a:pt x="974" y="504"/>
                  </a:lnTo>
                  <a:lnTo>
                    <a:pt x="973" y="507"/>
                  </a:lnTo>
                  <a:lnTo>
                    <a:pt x="973" y="512"/>
                  </a:lnTo>
                  <a:lnTo>
                    <a:pt x="972" y="513"/>
                  </a:lnTo>
                  <a:lnTo>
                    <a:pt x="972" y="519"/>
                  </a:lnTo>
                  <a:lnTo>
                    <a:pt x="971" y="524"/>
                  </a:lnTo>
                  <a:lnTo>
                    <a:pt x="970" y="528"/>
                  </a:lnTo>
                  <a:lnTo>
                    <a:pt x="984" y="554"/>
                  </a:lnTo>
                  <a:lnTo>
                    <a:pt x="996" y="578"/>
                  </a:lnTo>
                  <a:lnTo>
                    <a:pt x="997" y="580"/>
                  </a:lnTo>
                  <a:lnTo>
                    <a:pt x="997" y="582"/>
                  </a:lnTo>
                  <a:lnTo>
                    <a:pt x="998" y="585"/>
                  </a:lnTo>
                  <a:lnTo>
                    <a:pt x="999" y="585"/>
                  </a:lnTo>
                  <a:lnTo>
                    <a:pt x="1000" y="584"/>
                  </a:lnTo>
                  <a:lnTo>
                    <a:pt x="1000" y="586"/>
                  </a:lnTo>
                  <a:lnTo>
                    <a:pt x="998" y="586"/>
                  </a:lnTo>
                  <a:lnTo>
                    <a:pt x="1001" y="594"/>
                  </a:lnTo>
                  <a:lnTo>
                    <a:pt x="1003" y="601"/>
                  </a:lnTo>
                  <a:lnTo>
                    <a:pt x="1008" y="617"/>
                  </a:lnTo>
                  <a:lnTo>
                    <a:pt x="1011" y="634"/>
                  </a:lnTo>
                  <a:lnTo>
                    <a:pt x="1024" y="600"/>
                  </a:lnTo>
                  <a:lnTo>
                    <a:pt x="1033" y="566"/>
                  </a:lnTo>
                  <a:lnTo>
                    <a:pt x="1033" y="565"/>
                  </a:lnTo>
                  <a:lnTo>
                    <a:pt x="1034" y="564"/>
                  </a:lnTo>
                  <a:lnTo>
                    <a:pt x="1034" y="559"/>
                  </a:lnTo>
                  <a:lnTo>
                    <a:pt x="1036" y="557"/>
                  </a:lnTo>
                  <a:lnTo>
                    <a:pt x="1036" y="554"/>
                  </a:lnTo>
                  <a:lnTo>
                    <a:pt x="1037" y="553"/>
                  </a:lnTo>
                  <a:lnTo>
                    <a:pt x="1037" y="550"/>
                  </a:lnTo>
                  <a:lnTo>
                    <a:pt x="1040" y="522"/>
                  </a:lnTo>
                  <a:lnTo>
                    <a:pt x="1040" y="518"/>
                  </a:lnTo>
                  <a:lnTo>
                    <a:pt x="1041" y="513"/>
                  </a:lnTo>
                  <a:lnTo>
                    <a:pt x="1041" y="486"/>
                  </a:lnTo>
                  <a:lnTo>
                    <a:pt x="1040" y="482"/>
                  </a:lnTo>
                  <a:lnTo>
                    <a:pt x="1040" y="472"/>
                  </a:lnTo>
                  <a:lnTo>
                    <a:pt x="1033" y="445"/>
                  </a:lnTo>
                  <a:lnTo>
                    <a:pt x="1023" y="421"/>
                  </a:lnTo>
                  <a:lnTo>
                    <a:pt x="1010" y="401"/>
                  </a:lnTo>
                  <a:lnTo>
                    <a:pt x="992" y="382"/>
                  </a:lnTo>
                  <a:lnTo>
                    <a:pt x="972" y="368"/>
                  </a:lnTo>
                  <a:close/>
                  <a:moveTo>
                    <a:pt x="952" y="359"/>
                  </a:moveTo>
                  <a:lnTo>
                    <a:pt x="952" y="362"/>
                  </a:lnTo>
                  <a:lnTo>
                    <a:pt x="951" y="365"/>
                  </a:lnTo>
                  <a:lnTo>
                    <a:pt x="951" y="367"/>
                  </a:lnTo>
                  <a:lnTo>
                    <a:pt x="950" y="368"/>
                  </a:lnTo>
                  <a:lnTo>
                    <a:pt x="950" y="371"/>
                  </a:lnTo>
                  <a:lnTo>
                    <a:pt x="949" y="373"/>
                  </a:lnTo>
                  <a:lnTo>
                    <a:pt x="949" y="376"/>
                  </a:lnTo>
                  <a:lnTo>
                    <a:pt x="948" y="378"/>
                  </a:lnTo>
                  <a:lnTo>
                    <a:pt x="948" y="379"/>
                  </a:lnTo>
                  <a:lnTo>
                    <a:pt x="947" y="381"/>
                  </a:lnTo>
                  <a:lnTo>
                    <a:pt x="947" y="385"/>
                  </a:lnTo>
                  <a:lnTo>
                    <a:pt x="946" y="388"/>
                  </a:lnTo>
                  <a:lnTo>
                    <a:pt x="946" y="389"/>
                  </a:lnTo>
                  <a:lnTo>
                    <a:pt x="945" y="390"/>
                  </a:lnTo>
                  <a:lnTo>
                    <a:pt x="944" y="395"/>
                  </a:lnTo>
                  <a:lnTo>
                    <a:pt x="943" y="399"/>
                  </a:lnTo>
                  <a:lnTo>
                    <a:pt x="943" y="400"/>
                  </a:lnTo>
                  <a:lnTo>
                    <a:pt x="942" y="401"/>
                  </a:lnTo>
                  <a:lnTo>
                    <a:pt x="941" y="406"/>
                  </a:lnTo>
                  <a:lnTo>
                    <a:pt x="940" y="410"/>
                  </a:lnTo>
                  <a:lnTo>
                    <a:pt x="939" y="411"/>
                  </a:lnTo>
                  <a:lnTo>
                    <a:pt x="939" y="412"/>
                  </a:lnTo>
                  <a:lnTo>
                    <a:pt x="936" y="421"/>
                  </a:lnTo>
                  <a:lnTo>
                    <a:pt x="936" y="422"/>
                  </a:lnTo>
                  <a:lnTo>
                    <a:pt x="930" y="439"/>
                  </a:lnTo>
                  <a:lnTo>
                    <a:pt x="928" y="445"/>
                  </a:lnTo>
                  <a:lnTo>
                    <a:pt x="927" y="447"/>
                  </a:lnTo>
                  <a:lnTo>
                    <a:pt x="925" y="450"/>
                  </a:lnTo>
                  <a:lnTo>
                    <a:pt x="924" y="453"/>
                  </a:lnTo>
                  <a:lnTo>
                    <a:pt x="922" y="457"/>
                  </a:lnTo>
                  <a:lnTo>
                    <a:pt x="922" y="459"/>
                  </a:lnTo>
                  <a:lnTo>
                    <a:pt x="921" y="459"/>
                  </a:lnTo>
                  <a:lnTo>
                    <a:pt x="921" y="460"/>
                  </a:lnTo>
                  <a:lnTo>
                    <a:pt x="946" y="493"/>
                  </a:lnTo>
                  <a:lnTo>
                    <a:pt x="969" y="526"/>
                  </a:lnTo>
                  <a:lnTo>
                    <a:pt x="974" y="486"/>
                  </a:lnTo>
                  <a:lnTo>
                    <a:pt x="976" y="446"/>
                  </a:lnTo>
                  <a:lnTo>
                    <a:pt x="974" y="406"/>
                  </a:lnTo>
                  <a:lnTo>
                    <a:pt x="970" y="367"/>
                  </a:lnTo>
                  <a:lnTo>
                    <a:pt x="952" y="359"/>
                  </a:lnTo>
                  <a:close/>
                  <a:moveTo>
                    <a:pt x="799" y="352"/>
                  </a:moveTo>
                  <a:lnTo>
                    <a:pt x="766" y="360"/>
                  </a:lnTo>
                  <a:lnTo>
                    <a:pt x="716" y="377"/>
                  </a:lnTo>
                  <a:lnTo>
                    <a:pt x="665" y="401"/>
                  </a:lnTo>
                  <a:lnTo>
                    <a:pt x="645" y="428"/>
                  </a:lnTo>
                  <a:lnTo>
                    <a:pt x="646" y="429"/>
                  </a:lnTo>
                  <a:lnTo>
                    <a:pt x="647" y="431"/>
                  </a:lnTo>
                  <a:lnTo>
                    <a:pt x="648" y="432"/>
                  </a:lnTo>
                  <a:lnTo>
                    <a:pt x="650" y="432"/>
                  </a:lnTo>
                  <a:lnTo>
                    <a:pt x="651" y="433"/>
                  </a:lnTo>
                  <a:lnTo>
                    <a:pt x="653" y="433"/>
                  </a:lnTo>
                  <a:lnTo>
                    <a:pt x="654" y="434"/>
                  </a:lnTo>
                  <a:lnTo>
                    <a:pt x="650" y="434"/>
                  </a:lnTo>
                  <a:lnTo>
                    <a:pt x="648" y="433"/>
                  </a:lnTo>
                  <a:lnTo>
                    <a:pt x="646" y="433"/>
                  </a:lnTo>
                  <a:lnTo>
                    <a:pt x="644" y="432"/>
                  </a:lnTo>
                  <a:lnTo>
                    <a:pt x="643" y="432"/>
                  </a:lnTo>
                  <a:lnTo>
                    <a:pt x="641" y="434"/>
                  </a:lnTo>
                  <a:lnTo>
                    <a:pt x="653" y="455"/>
                  </a:lnTo>
                  <a:lnTo>
                    <a:pt x="654" y="456"/>
                  </a:lnTo>
                  <a:lnTo>
                    <a:pt x="654" y="457"/>
                  </a:lnTo>
                  <a:lnTo>
                    <a:pt x="655" y="458"/>
                  </a:lnTo>
                  <a:lnTo>
                    <a:pt x="655" y="460"/>
                  </a:lnTo>
                  <a:lnTo>
                    <a:pt x="659" y="467"/>
                  </a:lnTo>
                  <a:lnTo>
                    <a:pt x="662" y="473"/>
                  </a:lnTo>
                  <a:lnTo>
                    <a:pt x="665" y="473"/>
                  </a:lnTo>
                  <a:lnTo>
                    <a:pt x="667" y="472"/>
                  </a:lnTo>
                  <a:lnTo>
                    <a:pt x="670" y="470"/>
                  </a:lnTo>
                  <a:lnTo>
                    <a:pt x="668" y="468"/>
                  </a:lnTo>
                  <a:lnTo>
                    <a:pt x="668" y="467"/>
                  </a:lnTo>
                  <a:lnTo>
                    <a:pt x="670" y="466"/>
                  </a:lnTo>
                  <a:lnTo>
                    <a:pt x="671" y="466"/>
                  </a:lnTo>
                  <a:lnTo>
                    <a:pt x="674" y="462"/>
                  </a:lnTo>
                  <a:lnTo>
                    <a:pt x="674" y="460"/>
                  </a:lnTo>
                  <a:lnTo>
                    <a:pt x="672" y="459"/>
                  </a:lnTo>
                  <a:lnTo>
                    <a:pt x="671" y="458"/>
                  </a:lnTo>
                  <a:lnTo>
                    <a:pt x="670" y="458"/>
                  </a:lnTo>
                  <a:lnTo>
                    <a:pt x="667" y="457"/>
                  </a:lnTo>
                  <a:lnTo>
                    <a:pt x="667" y="456"/>
                  </a:lnTo>
                  <a:lnTo>
                    <a:pt x="670" y="455"/>
                  </a:lnTo>
                  <a:lnTo>
                    <a:pt x="673" y="452"/>
                  </a:lnTo>
                  <a:lnTo>
                    <a:pt x="673" y="451"/>
                  </a:lnTo>
                  <a:lnTo>
                    <a:pt x="677" y="453"/>
                  </a:lnTo>
                  <a:lnTo>
                    <a:pt x="681" y="459"/>
                  </a:lnTo>
                  <a:lnTo>
                    <a:pt x="685" y="467"/>
                  </a:lnTo>
                  <a:lnTo>
                    <a:pt x="688" y="474"/>
                  </a:lnTo>
                  <a:lnTo>
                    <a:pt x="689" y="481"/>
                  </a:lnTo>
                  <a:lnTo>
                    <a:pt x="688" y="484"/>
                  </a:lnTo>
                  <a:lnTo>
                    <a:pt x="687" y="484"/>
                  </a:lnTo>
                  <a:lnTo>
                    <a:pt x="686" y="485"/>
                  </a:lnTo>
                  <a:lnTo>
                    <a:pt x="685" y="485"/>
                  </a:lnTo>
                  <a:lnTo>
                    <a:pt x="685" y="488"/>
                  </a:lnTo>
                  <a:lnTo>
                    <a:pt x="687" y="490"/>
                  </a:lnTo>
                  <a:lnTo>
                    <a:pt x="687" y="493"/>
                  </a:lnTo>
                  <a:lnTo>
                    <a:pt x="683" y="495"/>
                  </a:lnTo>
                  <a:lnTo>
                    <a:pt x="679" y="495"/>
                  </a:lnTo>
                  <a:lnTo>
                    <a:pt x="678" y="494"/>
                  </a:lnTo>
                  <a:lnTo>
                    <a:pt x="676" y="494"/>
                  </a:lnTo>
                  <a:lnTo>
                    <a:pt x="675" y="492"/>
                  </a:lnTo>
                  <a:lnTo>
                    <a:pt x="675" y="489"/>
                  </a:lnTo>
                  <a:lnTo>
                    <a:pt x="674" y="488"/>
                  </a:lnTo>
                  <a:lnTo>
                    <a:pt x="672" y="488"/>
                  </a:lnTo>
                  <a:lnTo>
                    <a:pt x="671" y="487"/>
                  </a:lnTo>
                  <a:lnTo>
                    <a:pt x="692" y="527"/>
                  </a:lnTo>
                  <a:lnTo>
                    <a:pt x="692" y="526"/>
                  </a:lnTo>
                  <a:lnTo>
                    <a:pt x="693" y="526"/>
                  </a:lnTo>
                  <a:lnTo>
                    <a:pt x="693" y="524"/>
                  </a:lnTo>
                  <a:lnTo>
                    <a:pt x="695" y="532"/>
                  </a:lnTo>
                  <a:lnTo>
                    <a:pt x="715" y="573"/>
                  </a:lnTo>
                  <a:lnTo>
                    <a:pt x="733" y="613"/>
                  </a:lnTo>
                  <a:lnTo>
                    <a:pt x="733" y="612"/>
                  </a:lnTo>
                  <a:lnTo>
                    <a:pt x="735" y="612"/>
                  </a:lnTo>
                  <a:lnTo>
                    <a:pt x="735" y="611"/>
                  </a:lnTo>
                  <a:lnTo>
                    <a:pt x="736" y="611"/>
                  </a:lnTo>
                  <a:lnTo>
                    <a:pt x="735" y="613"/>
                  </a:lnTo>
                  <a:lnTo>
                    <a:pt x="734" y="614"/>
                  </a:lnTo>
                  <a:lnTo>
                    <a:pt x="736" y="617"/>
                  </a:lnTo>
                  <a:lnTo>
                    <a:pt x="737" y="621"/>
                  </a:lnTo>
                  <a:lnTo>
                    <a:pt x="738" y="620"/>
                  </a:lnTo>
                  <a:lnTo>
                    <a:pt x="737" y="622"/>
                  </a:lnTo>
                  <a:lnTo>
                    <a:pt x="738" y="624"/>
                  </a:lnTo>
                  <a:lnTo>
                    <a:pt x="738" y="625"/>
                  </a:lnTo>
                  <a:lnTo>
                    <a:pt x="739" y="627"/>
                  </a:lnTo>
                  <a:lnTo>
                    <a:pt x="744" y="632"/>
                  </a:lnTo>
                  <a:lnTo>
                    <a:pt x="746" y="635"/>
                  </a:lnTo>
                  <a:lnTo>
                    <a:pt x="757" y="645"/>
                  </a:lnTo>
                  <a:lnTo>
                    <a:pt x="761" y="643"/>
                  </a:lnTo>
                  <a:lnTo>
                    <a:pt x="764" y="642"/>
                  </a:lnTo>
                  <a:lnTo>
                    <a:pt x="768" y="640"/>
                  </a:lnTo>
                  <a:lnTo>
                    <a:pt x="767" y="639"/>
                  </a:lnTo>
                  <a:lnTo>
                    <a:pt x="770" y="636"/>
                  </a:lnTo>
                  <a:lnTo>
                    <a:pt x="772" y="635"/>
                  </a:lnTo>
                  <a:lnTo>
                    <a:pt x="775" y="635"/>
                  </a:lnTo>
                  <a:lnTo>
                    <a:pt x="775" y="637"/>
                  </a:lnTo>
                  <a:lnTo>
                    <a:pt x="778" y="635"/>
                  </a:lnTo>
                  <a:lnTo>
                    <a:pt x="780" y="634"/>
                  </a:lnTo>
                  <a:lnTo>
                    <a:pt x="783" y="633"/>
                  </a:lnTo>
                  <a:lnTo>
                    <a:pt x="782" y="632"/>
                  </a:lnTo>
                  <a:lnTo>
                    <a:pt x="781" y="632"/>
                  </a:lnTo>
                  <a:lnTo>
                    <a:pt x="780" y="631"/>
                  </a:lnTo>
                  <a:lnTo>
                    <a:pt x="780" y="630"/>
                  </a:lnTo>
                  <a:lnTo>
                    <a:pt x="781" y="629"/>
                  </a:lnTo>
                  <a:lnTo>
                    <a:pt x="786" y="629"/>
                  </a:lnTo>
                  <a:lnTo>
                    <a:pt x="788" y="630"/>
                  </a:lnTo>
                  <a:lnTo>
                    <a:pt x="821" y="617"/>
                  </a:lnTo>
                  <a:lnTo>
                    <a:pt x="824" y="614"/>
                  </a:lnTo>
                  <a:lnTo>
                    <a:pt x="825" y="612"/>
                  </a:lnTo>
                  <a:lnTo>
                    <a:pt x="826" y="612"/>
                  </a:lnTo>
                  <a:lnTo>
                    <a:pt x="826" y="611"/>
                  </a:lnTo>
                  <a:lnTo>
                    <a:pt x="827" y="610"/>
                  </a:lnTo>
                  <a:lnTo>
                    <a:pt x="847" y="584"/>
                  </a:lnTo>
                  <a:lnTo>
                    <a:pt x="841" y="586"/>
                  </a:lnTo>
                  <a:lnTo>
                    <a:pt x="836" y="586"/>
                  </a:lnTo>
                  <a:lnTo>
                    <a:pt x="830" y="585"/>
                  </a:lnTo>
                  <a:lnTo>
                    <a:pt x="824" y="584"/>
                  </a:lnTo>
                  <a:lnTo>
                    <a:pt x="823" y="584"/>
                  </a:lnTo>
                  <a:lnTo>
                    <a:pt x="815" y="588"/>
                  </a:lnTo>
                  <a:lnTo>
                    <a:pt x="812" y="588"/>
                  </a:lnTo>
                  <a:lnTo>
                    <a:pt x="812" y="586"/>
                  </a:lnTo>
                  <a:lnTo>
                    <a:pt x="814" y="581"/>
                  </a:lnTo>
                  <a:lnTo>
                    <a:pt x="815" y="580"/>
                  </a:lnTo>
                  <a:lnTo>
                    <a:pt x="815" y="579"/>
                  </a:lnTo>
                  <a:lnTo>
                    <a:pt x="816" y="578"/>
                  </a:lnTo>
                  <a:lnTo>
                    <a:pt x="816" y="576"/>
                  </a:lnTo>
                  <a:lnTo>
                    <a:pt x="815" y="574"/>
                  </a:lnTo>
                  <a:lnTo>
                    <a:pt x="813" y="572"/>
                  </a:lnTo>
                  <a:lnTo>
                    <a:pt x="812" y="570"/>
                  </a:lnTo>
                  <a:lnTo>
                    <a:pt x="811" y="567"/>
                  </a:lnTo>
                  <a:lnTo>
                    <a:pt x="810" y="565"/>
                  </a:lnTo>
                  <a:lnTo>
                    <a:pt x="807" y="562"/>
                  </a:lnTo>
                  <a:lnTo>
                    <a:pt x="804" y="562"/>
                  </a:lnTo>
                  <a:lnTo>
                    <a:pt x="795" y="561"/>
                  </a:lnTo>
                  <a:lnTo>
                    <a:pt x="785" y="562"/>
                  </a:lnTo>
                  <a:lnTo>
                    <a:pt x="783" y="562"/>
                  </a:lnTo>
                  <a:lnTo>
                    <a:pt x="780" y="559"/>
                  </a:lnTo>
                  <a:lnTo>
                    <a:pt x="779" y="560"/>
                  </a:lnTo>
                  <a:lnTo>
                    <a:pt x="777" y="560"/>
                  </a:lnTo>
                  <a:lnTo>
                    <a:pt x="776" y="561"/>
                  </a:lnTo>
                  <a:lnTo>
                    <a:pt x="774" y="560"/>
                  </a:lnTo>
                  <a:lnTo>
                    <a:pt x="771" y="560"/>
                  </a:lnTo>
                  <a:lnTo>
                    <a:pt x="771" y="564"/>
                  </a:lnTo>
                  <a:lnTo>
                    <a:pt x="770" y="565"/>
                  </a:lnTo>
                  <a:lnTo>
                    <a:pt x="766" y="561"/>
                  </a:lnTo>
                  <a:lnTo>
                    <a:pt x="764" y="557"/>
                  </a:lnTo>
                  <a:lnTo>
                    <a:pt x="762" y="555"/>
                  </a:lnTo>
                  <a:lnTo>
                    <a:pt x="765" y="552"/>
                  </a:lnTo>
                  <a:lnTo>
                    <a:pt x="765" y="549"/>
                  </a:lnTo>
                  <a:lnTo>
                    <a:pt x="764" y="548"/>
                  </a:lnTo>
                  <a:lnTo>
                    <a:pt x="760" y="550"/>
                  </a:lnTo>
                  <a:lnTo>
                    <a:pt x="756" y="550"/>
                  </a:lnTo>
                  <a:lnTo>
                    <a:pt x="755" y="548"/>
                  </a:lnTo>
                  <a:lnTo>
                    <a:pt x="753" y="547"/>
                  </a:lnTo>
                  <a:lnTo>
                    <a:pt x="751" y="545"/>
                  </a:lnTo>
                  <a:lnTo>
                    <a:pt x="747" y="545"/>
                  </a:lnTo>
                  <a:lnTo>
                    <a:pt x="746" y="546"/>
                  </a:lnTo>
                  <a:lnTo>
                    <a:pt x="744" y="546"/>
                  </a:lnTo>
                  <a:lnTo>
                    <a:pt x="742" y="544"/>
                  </a:lnTo>
                  <a:lnTo>
                    <a:pt x="752" y="537"/>
                  </a:lnTo>
                  <a:lnTo>
                    <a:pt x="761" y="533"/>
                  </a:lnTo>
                  <a:lnTo>
                    <a:pt x="763" y="533"/>
                  </a:lnTo>
                  <a:lnTo>
                    <a:pt x="765" y="535"/>
                  </a:lnTo>
                  <a:lnTo>
                    <a:pt x="767" y="536"/>
                  </a:lnTo>
                  <a:lnTo>
                    <a:pt x="769" y="536"/>
                  </a:lnTo>
                  <a:lnTo>
                    <a:pt x="771" y="538"/>
                  </a:lnTo>
                  <a:lnTo>
                    <a:pt x="772" y="540"/>
                  </a:lnTo>
                  <a:lnTo>
                    <a:pt x="772" y="542"/>
                  </a:lnTo>
                  <a:lnTo>
                    <a:pt x="773" y="545"/>
                  </a:lnTo>
                  <a:lnTo>
                    <a:pt x="774" y="546"/>
                  </a:lnTo>
                  <a:lnTo>
                    <a:pt x="779" y="549"/>
                  </a:lnTo>
                  <a:lnTo>
                    <a:pt x="782" y="548"/>
                  </a:lnTo>
                  <a:lnTo>
                    <a:pt x="785" y="545"/>
                  </a:lnTo>
                  <a:lnTo>
                    <a:pt x="787" y="539"/>
                  </a:lnTo>
                  <a:lnTo>
                    <a:pt x="792" y="531"/>
                  </a:lnTo>
                  <a:lnTo>
                    <a:pt x="795" y="530"/>
                  </a:lnTo>
                  <a:lnTo>
                    <a:pt x="801" y="529"/>
                  </a:lnTo>
                  <a:lnTo>
                    <a:pt x="806" y="529"/>
                  </a:lnTo>
                  <a:lnTo>
                    <a:pt x="810" y="530"/>
                  </a:lnTo>
                  <a:lnTo>
                    <a:pt x="819" y="531"/>
                  </a:lnTo>
                  <a:lnTo>
                    <a:pt x="829" y="531"/>
                  </a:lnTo>
                  <a:lnTo>
                    <a:pt x="839" y="532"/>
                  </a:lnTo>
                  <a:lnTo>
                    <a:pt x="848" y="534"/>
                  </a:lnTo>
                  <a:lnTo>
                    <a:pt x="855" y="539"/>
                  </a:lnTo>
                  <a:lnTo>
                    <a:pt x="849" y="483"/>
                  </a:lnTo>
                  <a:lnTo>
                    <a:pt x="840" y="428"/>
                  </a:lnTo>
                  <a:lnTo>
                    <a:pt x="825" y="372"/>
                  </a:lnTo>
                  <a:lnTo>
                    <a:pt x="799" y="352"/>
                  </a:lnTo>
                  <a:close/>
                  <a:moveTo>
                    <a:pt x="818" y="349"/>
                  </a:moveTo>
                  <a:lnTo>
                    <a:pt x="800" y="352"/>
                  </a:lnTo>
                  <a:lnTo>
                    <a:pt x="825" y="370"/>
                  </a:lnTo>
                  <a:lnTo>
                    <a:pt x="818" y="349"/>
                  </a:lnTo>
                  <a:close/>
                  <a:moveTo>
                    <a:pt x="856" y="345"/>
                  </a:moveTo>
                  <a:lnTo>
                    <a:pt x="819" y="349"/>
                  </a:lnTo>
                  <a:lnTo>
                    <a:pt x="823" y="360"/>
                  </a:lnTo>
                  <a:lnTo>
                    <a:pt x="826" y="372"/>
                  </a:lnTo>
                  <a:lnTo>
                    <a:pt x="860" y="400"/>
                  </a:lnTo>
                  <a:lnTo>
                    <a:pt x="891" y="429"/>
                  </a:lnTo>
                  <a:lnTo>
                    <a:pt x="920" y="459"/>
                  </a:lnTo>
                  <a:lnTo>
                    <a:pt x="936" y="418"/>
                  </a:lnTo>
                  <a:lnTo>
                    <a:pt x="947" y="377"/>
                  </a:lnTo>
                  <a:lnTo>
                    <a:pt x="947" y="376"/>
                  </a:lnTo>
                  <a:lnTo>
                    <a:pt x="948" y="372"/>
                  </a:lnTo>
                  <a:lnTo>
                    <a:pt x="949" y="367"/>
                  </a:lnTo>
                  <a:lnTo>
                    <a:pt x="950" y="366"/>
                  </a:lnTo>
                  <a:lnTo>
                    <a:pt x="950" y="364"/>
                  </a:lnTo>
                  <a:lnTo>
                    <a:pt x="951" y="361"/>
                  </a:lnTo>
                  <a:lnTo>
                    <a:pt x="951" y="358"/>
                  </a:lnTo>
                  <a:lnTo>
                    <a:pt x="923" y="350"/>
                  </a:lnTo>
                  <a:lnTo>
                    <a:pt x="890" y="345"/>
                  </a:lnTo>
                  <a:lnTo>
                    <a:pt x="856" y="345"/>
                  </a:lnTo>
                  <a:close/>
                  <a:moveTo>
                    <a:pt x="36" y="343"/>
                  </a:moveTo>
                  <a:lnTo>
                    <a:pt x="23" y="385"/>
                  </a:lnTo>
                  <a:lnTo>
                    <a:pt x="13" y="427"/>
                  </a:lnTo>
                  <a:lnTo>
                    <a:pt x="7" y="471"/>
                  </a:lnTo>
                  <a:lnTo>
                    <a:pt x="4" y="513"/>
                  </a:lnTo>
                  <a:lnTo>
                    <a:pt x="5" y="511"/>
                  </a:lnTo>
                  <a:lnTo>
                    <a:pt x="5" y="508"/>
                  </a:lnTo>
                  <a:lnTo>
                    <a:pt x="8" y="488"/>
                  </a:lnTo>
                  <a:lnTo>
                    <a:pt x="9" y="487"/>
                  </a:lnTo>
                  <a:lnTo>
                    <a:pt x="9" y="483"/>
                  </a:lnTo>
                  <a:lnTo>
                    <a:pt x="8" y="484"/>
                  </a:lnTo>
                  <a:lnTo>
                    <a:pt x="8" y="476"/>
                  </a:lnTo>
                  <a:lnTo>
                    <a:pt x="9" y="476"/>
                  </a:lnTo>
                  <a:lnTo>
                    <a:pt x="11" y="473"/>
                  </a:lnTo>
                  <a:lnTo>
                    <a:pt x="13" y="467"/>
                  </a:lnTo>
                  <a:lnTo>
                    <a:pt x="13" y="465"/>
                  </a:lnTo>
                  <a:lnTo>
                    <a:pt x="14" y="461"/>
                  </a:lnTo>
                  <a:lnTo>
                    <a:pt x="12" y="463"/>
                  </a:lnTo>
                  <a:lnTo>
                    <a:pt x="12" y="465"/>
                  </a:lnTo>
                  <a:lnTo>
                    <a:pt x="10" y="466"/>
                  </a:lnTo>
                  <a:lnTo>
                    <a:pt x="13" y="445"/>
                  </a:lnTo>
                  <a:lnTo>
                    <a:pt x="16" y="423"/>
                  </a:lnTo>
                  <a:lnTo>
                    <a:pt x="23" y="423"/>
                  </a:lnTo>
                  <a:lnTo>
                    <a:pt x="28" y="417"/>
                  </a:lnTo>
                  <a:lnTo>
                    <a:pt x="31" y="410"/>
                  </a:lnTo>
                  <a:lnTo>
                    <a:pt x="32" y="404"/>
                  </a:lnTo>
                  <a:lnTo>
                    <a:pt x="31" y="403"/>
                  </a:lnTo>
                  <a:lnTo>
                    <a:pt x="30" y="403"/>
                  </a:lnTo>
                  <a:lnTo>
                    <a:pt x="29" y="404"/>
                  </a:lnTo>
                  <a:lnTo>
                    <a:pt x="27" y="404"/>
                  </a:lnTo>
                  <a:lnTo>
                    <a:pt x="26" y="403"/>
                  </a:lnTo>
                  <a:lnTo>
                    <a:pt x="25" y="403"/>
                  </a:lnTo>
                  <a:lnTo>
                    <a:pt x="24" y="402"/>
                  </a:lnTo>
                  <a:lnTo>
                    <a:pt x="22" y="401"/>
                  </a:lnTo>
                  <a:lnTo>
                    <a:pt x="33" y="361"/>
                  </a:lnTo>
                  <a:lnTo>
                    <a:pt x="34" y="357"/>
                  </a:lnTo>
                  <a:lnTo>
                    <a:pt x="34" y="353"/>
                  </a:lnTo>
                  <a:lnTo>
                    <a:pt x="35" y="350"/>
                  </a:lnTo>
                  <a:lnTo>
                    <a:pt x="36" y="348"/>
                  </a:lnTo>
                  <a:lnTo>
                    <a:pt x="36" y="343"/>
                  </a:lnTo>
                  <a:close/>
                  <a:moveTo>
                    <a:pt x="575" y="334"/>
                  </a:moveTo>
                  <a:lnTo>
                    <a:pt x="571" y="343"/>
                  </a:lnTo>
                  <a:lnTo>
                    <a:pt x="566" y="352"/>
                  </a:lnTo>
                  <a:lnTo>
                    <a:pt x="563" y="356"/>
                  </a:lnTo>
                  <a:lnTo>
                    <a:pt x="560" y="359"/>
                  </a:lnTo>
                  <a:lnTo>
                    <a:pt x="557" y="363"/>
                  </a:lnTo>
                  <a:lnTo>
                    <a:pt x="554" y="366"/>
                  </a:lnTo>
                  <a:lnTo>
                    <a:pt x="552" y="367"/>
                  </a:lnTo>
                  <a:lnTo>
                    <a:pt x="550" y="369"/>
                  </a:lnTo>
                  <a:lnTo>
                    <a:pt x="548" y="370"/>
                  </a:lnTo>
                  <a:lnTo>
                    <a:pt x="544" y="371"/>
                  </a:lnTo>
                  <a:lnTo>
                    <a:pt x="542" y="372"/>
                  </a:lnTo>
                  <a:lnTo>
                    <a:pt x="541" y="373"/>
                  </a:lnTo>
                  <a:lnTo>
                    <a:pt x="539" y="377"/>
                  </a:lnTo>
                  <a:lnTo>
                    <a:pt x="537" y="378"/>
                  </a:lnTo>
                  <a:lnTo>
                    <a:pt x="536" y="379"/>
                  </a:lnTo>
                  <a:lnTo>
                    <a:pt x="535" y="381"/>
                  </a:lnTo>
                  <a:lnTo>
                    <a:pt x="534" y="381"/>
                  </a:lnTo>
                  <a:lnTo>
                    <a:pt x="532" y="383"/>
                  </a:lnTo>
                  <a:lnTo>
                    <a:pt x="529" y="385"/>
                  </a:lnTo>
                  <a:lnTo>
                    <a:pt x="527" y="386"/>
                  </a:lnTo>
                  <a:lnTo>
                    <a:pt x="523" y="390"/>
                  </a:lnTo>
                  <a:lnTo>
                    <a:pt x="523" y="392"/>
                  </a:lnTo>
                  <a:lnTo>
                    <a:pt x="522" y="394"/>
                  </a:lnTo>
                  <a:lnTo>
                    <a:pt x="522" y="398"/>
                  </a:lnTo>
                  <a:lnTo>
                    <a:pt x="520" y="400"/>
                  </a:lnTo>
                  <a:lnTo>
                    <a:pt x="518" y="399"/>
                  </a:lnTo>
                  <a:lnTo>
                    <a:pt x="517" y="398"/>
                  </a:lnTo>
                  <a:lnTo>
                    <a:pt x="516" y="396"/>
                  </a:lnTo>
                  <a:lnTo>
                    <a:pt x="516" y="395"/>
                  </a:lnTo>
                  <a:lnTo>
                    <a:pt x="514" y="393"/>
                  </a:lnTo>
                  <a:lnTo>
                    <a:pt x="511" y="395"/>
                  </a:lnTo>
                  <a:lnTo>
                    <a:pt x="502" y="395"/>
                  </a:lnTo>
                  <a:lnTo>
                    <a:pt x="507" y="399"/>
                  </a:lnTo>
                  <a:lnTo>
                    <a:pt x="512" y="403"/>
                  </a:lnTo>
                  <a:lnTo>
                    <a:pt x="516" y="406"/>
                  </a:lnTo>
                  <a:lnTo>
                    <a:pt x="516" y="407"/>
                  </a:lnTo>
                  <a:lnTo>
                    <a:pt x="519" y="405"/>
                  </a:lnTo>
                  <a:lnTo>
                    <a:pt x="521" y="403"/>
                  </a:lnTo>
                  <a:lnTo>
                    <a:pt x="527" y="403"/>
                  </a:lnTo>
                  <a:lnTo>
                    <a:pt x="529" y="404"/>
                  </a:lnTo>
                  <a:lnTo>
                    <a:pt x="529" y="407"/>
                  </a:lnTo>
                  <a:lnTo>
                    <a:pt x="528" y="410"/>
                  </a:lnTo>
                  <a:lnTo>
                    <a:pt x="528" y="413"/>
                  </a:lnTo>
                  <a:lnTo>
                    <a:pt x="527" y="416"/>
                  </a:lnTo>
                  <a:lnTo>
                    <a:pt x="571" y="456"/>
                  </a:lnTo>
                  <a:lnTo>
                    <a:pt x="618" y="426"/>
                  </a:lnTo>
                  <a:lnTo>
                    <a:pt x="616" y="423"/>
                  </a:lnTo>
                  <a:lnTo>
                    <a:pt x="615" y="420"/>
                  </a:lnTo>
                  <a:lnTo>
                    <a:pt x="612" y="417"/>
                  </a:lnTo>
                  <a:lnTo>
                    <a:pt x="612" y="415"/>
                  </a:lnTo>
                  <a:lnTo>
                    <a:pt x="615" y="412"/>
                  </a:lnTo>
                  <a:lnTo>
                    <a:pt x="612" y="407"/>
                  </a:lnTo>
                  <a:lnTo>
                    <a:pt x="611" y="401"/>
                  </a:lnTo>
                  <a:lnTo>
                    <a:pt x="609" y="395"/>
                  </a:lnTo>
                  <a:lnTo>
                    <a:pt x="609" y="392"/>
                  </a:lnTo>
                  <a:lnTo>
                    <a:pt x="611" y="391"/>
                  </a:lnTo>
                  <a:lnTo>
                    <a:pt x="612" y="390"/>
                  </a:lnTo>
                  <a:lnTo>
                    <a:pt x="575" y="334"/>
                  </a:lnTo>
                  <a:close/>
                  <a:moveTo>
                    <a:pt x="958" y="307"/>
                  </a:moveTo>
                  <a:lnTo>
                    <a:pt x="958" y="318"/>
                  </a:lnTo>
                  <a:lnTo>
                    <a:pt x="957" y="321"/>
                  </a:lnTo>
                  <a:lnTo>
                    <a:pt x="957" y="333"/>
                  </a:lnTo>
                  <a:lnTo>
                    <a:pt x="956" y="334"/>
                  </a:lnTo>
                  <a:lnTo>
                    <a:pt x="956" y="340"/>
                  </a:lnTo>
                  <a:lnTo>
                    <a:pt x="955" y="346"/>
                  </a:lnTo>
                  <a:lnTo>
                    <a:pt x="953" y="350"/>
                  </a:lnTo>
                  <a:lnTo>
                    <a:pt x="953" y="357"/>
                  </a:lnTo>
                  <a:lnTo>
                    <a:pt x="952" y="357"/>
                  </a:lnTo>
                  <a:lnTo>
                    <a:pt x="952" y="358"/>
                  </a:lnTo>
                  <a:lnTo>
                    <a:pt x="970" y="366"/>
                  </a:lnTo>
                  <a:lnTo>
                    <a:pt x="970" y="363"/>
                  </a:lnTo>
                  <a:lnTo>
                    <a:pt x="969" y="361"/>
                  </a:lnTo>
                  <a:lnTo>
                    <a:pt x="968" y="354"/>
                  </a:lnTo>
                  <a:lnTo>
                    <a:pt x="967" y="346"/>
                  </a:lnTo>
                  <a:lnTo>
                    <a:pt x="958" y="307"/>
                  </a:lnTo>
                  <a:close/>
                  <a:moveTo>
                    <a:pt x="721" y="303"/>
                  </a:moveTo>
                  <a:lnTo>
                    <a:pt x="697" y="352"/>
                  </a:lnTo>
                  <a:lnTo>
                    <a:pt x="667" y="399"/>
                  </a:lnTo>
                  <a:lnTo>
                    <a:pt x="697" y="385"/>
                  </a:lnTo>
                  <a:lnTo>
                    <a:pt x="726" y="372"/>
                  </a:lnTo>
                  <a:lnTo>
                    <a:pt x="727" y="372"/>
                  </a:lnTo>
                  <a:lnTo>
                    <a:pt x="762" y="360"/>
                  </a:lnTo>
                  <a:lnTo>
                    <a:pt x="797" y="351"/>
                  </a:lnTo>
                  <a:lnTo>
                    <a:pt x="760" y="326"/>
                  </a:lnTo>
                  <a:lnTo>
                    <a:pt x="721" y="303"/>
                  </a:lnTo>
                  <a:close/>
                  <a:moveTo>
                    <a:pt x="70" y="277"/>
                  </a:moveTo>
                  <a:lnTo>
                    <a:pt x="68" y="279"/>
                  </a:lnTo>
                  <a:lnTo>
                    <a:pt x="66" y="282"/>
                  </a:lnTo>
                  <a:lnTo>
                    <a:pt x="65" y="284"/>
                  </a:lnTo>
                  <a:lnTo>
                    <a:pt x="63" y="287"/>
                  </a:lnTo>
                  <a:lnTo>
                    <a:pt x="60" y="290"/>
                  </a:lnTo>
                  <a:lnTo>
                    <a:pt x="60" y="291"/>
                  </a:lnTo>
                  <a:lnTo>
                    <a:pt x="59" y="293"/>
                  </a:lnTo>
                  <a:lnTo>
                    <a:pt x="57" y="294"/>
                  </a:lnTo>
                  <a:lnTo>
                    <a:pt x="40" y="334"/>
                  </a:lnTo>
                  <a:lnTo>
                    <a:pt x="36" y="355"/>
                  </a:lnTo>
                  <a:lnTo>
                    <a:pt x="51" y="315"/>
                  </a:lnTo>
                  <a:lnTo>
                    <a:pt x="70" y="277"/>
                  </a:lnTo>
                  <a:close/>
                  <a:moveTo>
                    <a:pt x="951" y="257"/>
                  </a:moveTo>
                  <a:lnTo>
                    <a:pt x="952" y="258"/>
                  </a:lnTo>
                  <a:lnTo>
                    <a:pt x="952" y="259"/>
                  </a:lnTo>
                  <a:lnTo>
                    <a:pt x="951" y="259"/>
                  </a:lnTo>
                  <a:lnTo>
                    <a:pt x="951" y="257"/>
                  </a:lnTo>
                  <a:close/>
                  <a:moveTo>
                    <a:pt x="557" y="231"/>
                  </a:moveTo>
                  <a:lnTo>
                    <a:pt x="555" y="233"/>
                  </a:lnTo>
                  <a:lnTo>
                    <a:pt x="554" y="235"/>
                  </a:lnTo>
                  <a:lnTo>
                    <a:pt x="553" y="236"/>
                  </a:lnTo>
                  <a:lnTo>
                    <a:pt x="553" y="241"/>
                  </a:lnTo>
                  <a:lnTo>
                    <a:pt x="551" y="243"/>
                  </a:lnTo>
                  <a:lnTo>
                    <a:pt x="550" y="245"/>
                  </a:lnTo>
                  <a:lnTo>
                    <a:pt x="548" y="246"/>
                  </a:lnTo>
                  <a:lnTo>
                    <a:pt x="545" y="250"/>
                  </a:lnTo>
                  <a:lnTo>
                    <a:pt x="548" y="252"/>
                  </a:lnTo>
                  <a:lnTo>
                    <a:pt x="550" y="253"/>
                  </a:lnTo>
                  <a:lnTo>
                    <a:pt x="553" y="255"/>
                  </a:lnTo>
                  <a:lnTo>
                    <a:pt x="556" y="256"/>
                  </a:lnTo>
                  <a:lnTo>
                    <a:pt x="564" y="265"/>
                  </a:lnTo>
                  <a:lnTo>
                    <a:pt x="570" y="268"/>
                  </a:lnTo>
                  <a:lnTo>
                    <a:pt x="575" y="271"/>
                  </a:lnTo>
                  <a:lnTo>
                    <a:pt x="576" y="273"/>
                  </a:lnTo>
                  <a:lnTo>
                    <a:pt x="576" y="279"/>
                  </a:lnTo>
                  <a:lnTo>
                    <a:pt x="575" y="281"/>
                  </a:lnTo>
                  <a:lnTo>
                    <a:pt x="575" y="284"/>
                  </a:lnTo>
                  <a:lnTo>
                    <a:pt x="579" y="286"/>
                  </a:lnTo>
                  <a:lnTo>
                    <a:pt x="582" y="288"/>
                  </a:lnTo>
                  <a:lnTo>
                    <a:pt x="583" y="294"/>
                  </a:lnTo>
                  <a:lnTo>
                    <a:pt x="581" y="307"/>
                  </a:lnTo>
                  <a:lnTo>
                    <a:pt x="580" y="311"/>
                  </a:lnTo>
                  <a:lnTo>
                    <a:pt x="578" y="318"/>
                  </a:lnTo>
                  <a:lnTo>
                    <a:pt x="578" y="325"/>
                  </a:lnTo>
                  <a:lnTo>
                    <a:pt x="576" y="331"/>
                  </a:lnTo>
                  <a:lnTo>
                    <a:pt x="576" y="333"/>
                  </a:lnTo>
                  <a:lnTo>
                    <a:pt x="613" y="390"/>
                  </a:lnTo>
                  <a:lnTo>
                    <a:pt x="615" y="389"/>
                  </a:lnTo>
                  <a:lnTo>
                    <a:pt x="617" y="389"/>
                  </a:lnTo>
                  <a:lnTo>
                    <a:pt x="620" y="386"/>
                  </a:lnTo>
                  <a:lnTo>
                    <a:pt x="622" y="391"/>
                  </a:lnTo>
                  <a:lnTo>
                    <a:pt x="625" y="396"/>
                  </a:lnTo>
                  <a:lnTo>
                    <a:pt x="630" y="401"/>
                  </a:lnTo>
                  <a:lnTo>
                    <a:pt x="631" y="405"/>
                  </a:lnTo>
                  <a:lnTo>
                    <a:pt x="626" y="411"/>
                  </a:lnTo>
                  <a:lnTo>
                    <a:pt x="631" y="417"/>
                  </a:lnTo>
                  <a:lnTo>
                    <a:pt x="664" y="400"/>
                  </a:lnTo>
                  <a:lnTo>
                    <a:pt x="695" y="351"/>
                  </a:lnTo>
                  <a:lnTo>
                    <a:pt x="720" y="302"/>
                  </a:lnTo>
                  <a:lnTo>
                    <a:pt x="664" y="274"/>
                  </a:lnTo>
                  <a:lnTo>
                    <a:pt x="606" y="248"/>
                  </a:lnTo>
                  <a:lnTo>
                    <a:pt x="604" y="249"/>
                  </a:lnTo>
                  <a:lnTo>
                    <a:pt x="602" y="249"/>
                  </a:lnTo>
                  <a:lnTo>
                    <a:pt x="601" y="248"/>
                  </a:lnTo>
                  <a:lnTo>
                    <a:pt x="602" y="248"/>
                  </a:lnTo>
                  <a:lnTo>
                    <a:pt x="603" y="247"/>
                  </a:lnTo>
                  <a:lnTo>
                    <a:pt x="558" y="231"/>
                  </a:lnTo>
                  <a:lnTo>
                    <a:pt x="557" y="231"/>
                  </a:lnTo>
                  <a:close/>
                  <a:moveTo>
                    <a:pt x="101" y="222"/>
                  </a:moveTo>
                  <a:lnTo>
                    <a:pt x="80" y="253"/>
                  </a:lnTo>
                  <a:lnTo>
                    <a:pt x="62" y="286"/>
                  </a:lnTo>
                  <a:lnTo>
                    <a:pt x="67" y="279"/>
                  </a:lnTo>
                  <a:lnTo>
                    <a:pt x="73" y="272"/>
                  </a:lnTo>
                  <a:lnTo>
                    <a:pt x="74" y="269"/>
                  </a:lnTo>
                  <a:lnTo>
                    <a:pt x="76" y="267"/>
                  </a:lnTo>
                  <a:lnTo>
                    <a:pt x="77" y="263"/>
                  </a:lnTo>
                  <a:lnTo>
                    <a:pt x="87" y="243"/>
                  </a:lnTo>
                  <a:lnTo>
                    <a:pt x="101" y="222"/>
                  </a:lnTo>
                  <a:close/>
                  <a:moveTo>
                    <a:pt x="524" y="219"/>
                  </a:moveTo>
                  <a:lnTo>
                    <a:pt x="523" y="221"/>
                  </a:lnTo>
                  <a:lnTo>
                    <a:pt x="522" y="222"/>
                  </a:lnTo>
                  <a:lnTo>
                    <a:pt x="522" y="225"/>
                  </a:lnTo>
                  <a:lnTo>
                    <a:pt x="526" y="227"/>
                  </a:lnTo>
                  <a:lnTo>
                    <a:pt x="530" y="227"/>
                  </a:lnTo>
                  <a:lnTo>
                    <a:pt x="534" y="229"/>
                  </a:lnTo>
                  <a:lnTo>
                    <a:pt x="539" y="234"/>
                  </a:lnTo>
                  <a:lnTo>
                    <a:pt x="540" y="234"/>
                  </a:lnTo>
                  <a:lnTo>
                    <a:pt x="541" y="233"/>
                  </a:lnTo>
                  <a:lnTo>
                    <a:pt x="544" y="232"/>
                  </a:lnTo>
                  <a:lnTo>
                    <a:pt x="544" y="230"/>
                  </a:lnTo>
                  <a:lnTo>
                    <a:pt x="546" y="228"/>
                  </a:lnTo>
                  <a:lnTo>
                    <a:pt x="548" y="228"/>
                  </a:lnTo>
                  <a:lnTo>
                    <a:pt x="548" y="227"/>
                  </a:lnTo>
                  <a:lnTo>
                    <a:pt x="536" y="223"/>
                  </a:lnTo>
                  <a:lnTo>
                    <a:pt x="524" y="219"/>
                  </a:lnTo>
                  <a:close/>
                  <a:moveTo>
                    <a:pt x="752" y="201"/>
                  </a:moveTo>
                  <a:lnTo>
                    <a:pt x="745" y="233"/>
                  </a:lnTo>
                  <a:lnTo>
                    <a:pt x="736" y="267"/>
                  </a:lnTo>
                  <a:lnTo>
                    <a:pt x="723" y="300"/>
                  </a:lnTo>
                  <a:lnTo>
                    <a:pt x="722" y="301"/>
                  </a:lnTo>
                  <a:lnTo>
                    <a:pt x="722" y="302"/>
                  </a:lnTo>
                  <a:lnTo>
                    <a:pt x="761" y="325"/>
                  </a:lnTo>
                  <a:lnTo>
                    <a:pt x="799" y="351"/>
                  </a:lnTo>
                  <a:lnTo>
                    <a:pt x="818" y="348"/>
                  </a:lnTo>
                  <a:lnTo>
                    <a:pt x="799" y="296"/>
                  </a:lnTo>
                  <a:lnTo>
                    <a:pt x="777" y="247"/>
                  </a:lnTo>
                  <a:lnTo>
                    <a:pt x="752" y="201"/>
                  </a:lnTo>
                  <a:close/>
                  <a:moveTo>
                    <a:pt x="140" y="174"/>
                  </a:moveTo>
                  <a:lnTo>
                    <a:pt x="131" y="182"/>
                  </a:lnTo>
                  <a:lnTo>
                    <a:pt x="128" y="188"/>
                  </a:lnTo>
                  <a:lnTo>
                    <a:pt x="104" y="220"/>
                  </a:lnTo>
                  <a:lnTo>
                    <a:pt x="84" y="252"/>
                  </a:lnTo>
                  <a:lnTo>
                    <a:pt x="110" y="214"/>
                  </a:lnTo>
                  <a:lnTo>
                    <a:pt x="138" y="179"/>
                  </a:lnTo>
                  <a:lnTo>
                    <a:pt x="138" y="177"/>
                  </a:lnTo>
                  <a:lnTo>
                    <a:pt x="140" y="176"/>
                  </a:lnTo>
                  <a:lnTo>
                    <a:pt x="140" y="174"/>
                  </a:lnTo>
                  <a:close/>
                  <a:moveTo>
                    <a:pt x="898" y="165"/>
                  </a:moveTo>
                  <a:lnTo>
                    <a:pt x="899" y="165"/>
                  </a:lnTo>
                  <a:lnTo>
                    <a:pt x="899" y="166"/>
                  </a:lnTo>
                  <a:lnTo>
                    <a:pt x="898" y="165"/>
                  </a:lnTo>
                  <a:close/>
                  <a:moveTo>
                    <a:pt x="897" y="164"/>
                  </a:moveTo>
                  <a:lnTo>
                    <a:pt x="898" y="164"/>
                  </a:lnTo>
                  <a:lnTo>
                    <a:pt x="898" y="165"/>
                  </a:lnTo>
                  <a:lnTo>
                    <a:pt x="897" y="164"/>
                  </a:lnTo>
                  <a:close/>
                  <a:moveTo>
                    <a:pt x="149" y="164"/>
                  </a:moveTo>
                  <a:lnTo>
                    <a:pt x="149" y="165"/>
                  </a:lnTo>
                  <a:lnTo>
                    <a:pt x="148" y="165"/>
                  </a:lnTo>
                  <a:lnTo>
                    <a:pt x="145" y="169"/>
                  </a:lnTo>
                  <a:lnTo>
                    <a:pt x="142" y="172"/>
                  </a:lnTo>
                  <a:lnTo>
                    <a:pt x="141" y="172"/>
                  </a:lnTo>
                  <a:lnTo>
                    <a:pt x="141" y="177"/>
                  </a:lnTo>
                  <a:lnTo>
                    <a:pt x="145" y="172"/>
                  </a:lnTo>
                  <a:lnTo>
                    <a:pt x="153" y="164"/>
                  </a:lnTo>
                  <a:lnTo>
                    <a:pt x="149" y="164"/>
                  </a:lnTo>
                  <a:close/>
                  <a:moveTo>
                    <a:pt x="163" y="163"/>
                  </a:moveTo>
                  <a:lnTo>
                    <a:pt x="157" y="169"/>
                  </a:lnTo>
                  <a:lnTo>
                    <a:pt x="163" y="166"/>
                  </a:lnTo>
                  <a:lnTo>
                    <a:pt x="164" y="166"/>
                  </a:lnTo>
                  <a:lnTo>
                    <a:pt x="166" y="165"/>
                  </a:lnTo>
                  <a:lnTo>
                    <a:pt x="167" y="164"/>
                  </a:lnTo>
                  <a:lnTo>
                    <a:pt x="165" y="164"/>
                  </a:lnTo>
                  <a:lnTo>
                    <a:pt x="163" y="163"/>
                  </a:lnTo>
                  <a:close/>
                  <a:moveTo>
                    <a:pt x="752" y="142"/>
                  </a:moveTo>
                  <a:lnTo>
                    <a:pt x="754" y="161"/>
                  </a:lnTo>
                  <a:lnTo>
                    <a:pt x="754" y="179"/>
                  </a:lnTo>
                  <a:lnTo>
                    <a:pt x="752" y="199"/>
                  </a:lnTo>
                  <a:lnTo>
                    <a:pt x="777" y="246"/>
                  </a:lnTo>
                  <a:lnTo>
                    <a:pt x="800" y="295"/>
                  </a:lnTo>
                  <a:lnTo>
                    <a:pt x="819" y="347"/>
                  </a:lnTo>
                  <a:lnTo>
                    <a:pt x="856" y="342"/>
                  </a:lnTo>
                  <a:lnTo>
                    <a:pt x="890" y="343"/>
                  </a:lnTo>
                  <a:lnTo>
                    <a:pt x="923" y="348"/>
                  </a:lnTo>
                  <a:lnTo>
                    <a:pt x="951" y="357"/>
                  </a:lnTo>
                  <a:lnTo>
                    <a:pt x="951" y="356"/>
                  </a:lnTo>
                  <a:lnTo>
                    <a:pt x="952" y="355"/>
                  </a:lnTo>
                  <a:lnTo>
                    <a:pt x="952" y="352"/>
                  </a:lnTo>
                  <a:lnTo>
                    <a:pt x="953" y="349"/>
                  </a:lnTo>
                  <a:lnTo>
                    <a:pt x="953" y="342"/>
                  </a:lnTo>
                  <a:lnTo>
                    <a:pt x="955" y="339"/>
                  </a:lnTo>
                  <a:lnTo>
                    <a:pt x="955" y="332"/>
                  </a:lnTo>
                  <a:lnTo>
                    <a:pt x="956" y="329"/>
                  </a:lnTo>
                  <a:lnTo>
                    <a:pt x="956" y="324"/>
                  </a:lnTo>
                  <a:lnTo>
                    <a:pt x="957" y="313"/>
                  </a:lnTo>
                  <a:lnTo>
                    <a:pt x="957" y="302"/>
                  </a:lnTo>
                  <a:lnTo>
                    <a:pt x="958" y="303"/>
                  </a:lnTo>
                  <a:lnTo>
                    <a:pt x="958" y="305"/>
                  </a:lnTo>
                  <a:lnTo>
                    <a:pt x="961" y="314"/>
                  </a:lnTo>
                  <a:lnTo>
                    <a:pt x="962" y="316"/>
                  </a:lnTo>
                  <a:lnTo>
                    <a:pt x="962" y="317"/>
                  </a:lnTo>
                  <a:lnTo>
                    <a:pt x="964" y="324"/>
                  </a:lnTo>
                  <a:lnTo>
                    <a:pt x="965" y="330"/>
                  </a:lnTo>
                  <a:lnTo>
                    <a:pt x="965" y="331"/>
                  </a:lnTo>
                  <a:lnTo>
                    <a:pt x="966" y="332"/>
                  </a:lnTo>
                  <a:lnTo>
                    <a:pt x="966" y="336"/>
                  </a:lnTo>
                  <a:lnTo>
                    <a:pt x="967" y="339"/>
                  </a:lnTo>
                  <a:lnTo>
                    <a:pt x="968" y="343"/>
                  </a:lnTo>
                  <a:lnTo>
                    <a:pt x="968" y="347"/>
                  </a:lnTo>
                  <a:lnTo>
                    <a:pt x="970" y="355"/>
                  </a:lnTo>
                  <a:lnTo>
                    <a:pt x="970" y="359"/>
                  </a:lnTo>
                  <a:lnTo>
                    <a:pt x="971" y="360"/>
                  </a:lnTo>
                  <a:lnTo>
                    <a:pt x="971" y="364"/>
                  </a:lnTo>
                  <a:lnTo>
                    <a:pt x="972" y="367"/>
                  </a:lnTo>
                  <a:lnTo>
                    <a:pt x="990" y="380"/>
                  </a:lnTo>
                  <a:lnTo>
                    <a:pt x="1007" y="396"/>
                  </a:lnTo>
                  <a:lnTo>
                    <a:pt x="1020" y="413"/>
                  </a:lnTo>
                  <a:lnTo>
                    <a:pt x="1030" y="434"/>
                  </a:lnTo>
                  <a:lnTo>
                    <a:pt x="1038" y="456"/>
                  </a:lnTo>
                  <a:lnTo>
                    <a:pt x="1038" y="453"/>
                  </a:lnTo>
                  <a:lnTo>
                    <a:pt x="1037" y="450"/>
                  </a:lnTo>
                  <a:lnTo>
                    <a:pt x="1037" y="444"/>
                  </a:lnTo>
                  <a:lnTo>
                    <a:pt x="1036" y="441"/>
                  </a:lnTo>
                  <a:lnTo>
                    <a:pt x="1024" y="397"/>
                  </a:lnTo>
                  <a:lnTo>
                    <a:pt x="1008" y="355"/>
                  </a:lnTo>
                  <a:lnTo>
                    <a:pt x="984" y="314"/>
                  </a:lnTo>
                  <a:lnTo>
                    <a:pt x="956" y="276"/>
                  </a:lnTo>
                  <a:lnTo>
                    <a:pt x="956" y="279"/>
                  </a:lnTo>
                  <a:lnTo>
                    <a:pt x="957" y="282"/>
                  </a:lnTo>
                  <a:lnTo>
                    <a:pt x="957" y="296"/>
                  </a:lnTo>
                  <a:lnTo>
                    <a:pt x="956" y="294"/>
                  </a:lnTo>
                  <a:lnTo>
                    <a:pt x="956" y="280"/>
                  </a:lnTo>
                  <a:lnTo>
                    <a:pt x="955" y="277"/>
                  </a:lnTo>
                  <a:lnTo>
                    <a:pt x="955" y="274"/>
                  </a:lnTo>
                  <a:lnTo>
                    <a:pt x="951" y="270"/>
                  </a:lnTo>
                  <a:lnTo>
                    <a:pt x="947" y="267"/>
                  </a:lnTo>
                  <a:lnTo>
                    <a:pt x="944" y="262"/>
                  </a:lnTo>
                  <a:lnTo>
                    <a:pt x="945" y="268"/>
                  </a:lnTo>
                  <a:lnTo>
                    <a:pt x="949" y="276"/>
                  </a:lnTo>
                  <a:lnTo>
                    <a:pt x="949" y="278"/>
                  </a:lnTo>
                  <a:lnTo>
                    <a:pt x="950" y="279"/>
                  </a:lnTo>
                  <a:lnTo>
                    <a:pt x="956" y="297"/>
                  </a:lnTo>
                  <a:lnTo>
                    <a:pt x="957" y="297"/>
                  </a:lnTo>
                  <a:lnTo>
                    <a:pt x="957" y="302"/>
                  </a:lnTo>
                  <a:lnTo>
                    <a:pt x="949" y="281"/>
                  </a:lnTo>
                  <a:lnTo>
                    <a:pt x="949" y="280"/>
                  </a:lnTo>
                  <a:lnTo>
                    <a:pt x="942" y="261"/>
                  </a:lnTo>
                  <a:lnTo>
                    <a:pt x="942" y="260"/>
                  </a:lnTo>
                  <a:lnTo>
                    <a:pt x="941" y="260"/>
                  </a:lnTo>
                  <a:lnTo>
                    <a:pt x="909" y="230"/>
                  </a:lnTo>
                  <a:lnTo>
                    <a:pt x="874" y="203"/>
                  </a:lnTo>
                  <a:lnTo>
                    <a:pt x="836" y="179"/>
                  </a:lnTo>
                  <a:lnTo>
                    <a:pt x="795" y="159"/>
                  </a:lnTo>
                  <a:lnTo>
                    <a:pt x="752" y="142"/>
                  </a:lnTo>
                  <a:close/>
                  <a:moveTo>
                    <a:pt x="699" y="127"/>
                  </a:moveTo>
                  <a:lnTo>
                    <a:pt x="726" y="161"/>
                  </a:lnTo>
                  <a:lnTo>
                    <a:pt x="751" y="198"/>
                  </a:lnTo>
                  <a:lnTo>
                    <a:pt x="753" y="168"/>
                  </a:lnTo>
                  <a:lnTo>
                    <a:pt x="751" y="141"/>
                  </a:lnTo>
                  <a:lnTo>
                    <a:pt x="732" y="135"/>
                  </a:lnTo>
                  <a:lnTo>
                    <a:pt x="713" y="130"/>
                  </a:lnTo>
                  <a:lnTo>
                    <a:pt x="712" y="132"/>
                  </a:lnTo>
                  <a:lnTo>
                    <a:pt x="709" y="133"/>
                  </a:lnTo>
                  <a:lnTo>
                    <a:pt x="708" y="133"/>
                  </a:lnTo>
                  <a:lnTo>
                    <a:pt x="708" y="131"/>
                  </a:lnTo>
                  <a:lnTo>
                    <a:pt x="711" y="130"/>
                  </a:lnTo>
                  <a:lnTo>
                    <a:pt x="705" y="129"/>
                  </a:lnTo>
                  <a:lnTo>
                    <a:pt x="699" y="127"/>
                  </a:lnTo>
                  <a:close/>
                  <a:moveTo>
                    <a:pt x="697" y="127"/>
                  </a:moveTo>
                  <a:lnTo>
                    <a:pt x="686" y="129"/>
                  </a:lnTo>
                  <a:lnTo>
                    <a:pt x="674" y="132"/>
                  </a:lnTo>
                  <a:lnTo>
                    <a:pt x="672" y="132"/>
                  </a:lnTo>
                  <a:lnTo>
                    <a:pt x="668" y="133"/>
                  </a:lnTo>
                  <a:lnTo>
                    <a:pt x="665" y="133"/>
                  </a:lnTo>
                  <a:lnTo>
                    <a:pt x="663" y="134"/>
                  </a:lnTo>
                  <a:lnTo>
                    <a:pt x="640" y="140"/>
                  </a:lnTo>
                  <a:lnTo>
                    <a:pt x="637" y="149"/>
                  </a:lnTo>
                  <a:lnTo>
                    <a:pt x="632" y="157"/>
                  </a:lnTo>
                  <a:lnTo>
                    <a:pt x="625" y="163"/>
                  </a:lnTo>
                  <a:lnTo>
                    <a:pt x="623" y="164"/>
                  </a:lnTo>
                  <a:lnTo>
                    <a:pt x="620" y="165"/>
                  </a:lnTo>
                  <a:lnTo>
                    <a:pt x="613" y="165"/>
                  </a:lnTo>
                  <a:lnTo>
                    <a:pt x="610" y="166"/>
                  </a:lnTo>
                  <a:lnTo>
                    <a:pt x="607" y="169"/>
                  </a:lnTo>
                  <a:lnTo>
                    <a:pt x="606" y="171"/>
                  </a:lnTo>
                  <a:lnTo>
                    <a:pt x="604" y="173"/>
                  </a:lnTo>
                  <a:lnTo>
                    <a:pt x="603" y="175"/>
                  </a:lnTo>
                  <a:lnTo>
                    <a:pt x="603" y="178"/>
                  </a:lnTo>
                  <a:lnTo>
                    <a:pt x="604" y="180"/>
                  </a:lnTo>
                  <a:lnTo>
                    <a:pt x="604" y="186"/>
                  </a:lnTo>
                  <a:lnTo>
                    <a:pt x="603" y="188"/>
                  </a:lnTo>
                  <a:lnTo>
                    <a:pt x="601" y="189"/>
                  </a:lnTo>
                  <a:lnTo>
                    <a:pt x="597" y="193"/>
                  </a:lnTo>
                  <a:lnTo>
                    <a:pt x="595" y="194"/>
                  </a:lnTo>
                  <a:lnTo>
                    <a:pt x="595" y="196"/>
                  </a:lnTo>
                  <a:lnTo>
                    <a:pt x="594" y="196"/>
                  </a:lnTo>
                  <a:lnTo>
                    <a:pt x="593" y="197"/>
                  </a:lnTo>
                  <a:lnTo>
                    <a:pt x="592" y="197"/>
                  </a:lnTo>
                  <a:lnTo>
                    <a:pt x="592" y="198"/>
                  </a:lnTo>
                  <a:lnTo>
                    <a:pt x="595" y="201"/>
                  </a:lnTo>
                  <a:lnTo>
                    <a:pt x="596" y="201"/>
                  </a:lnTo>
                  <a:lnTo>
                    <a:pt x="598" y="202"/>
                  </a:lnTo>
                  <a:lnTo>
                    <a:pt x="599" y="202"/>
                  </a:lnTo>
                  <a:lnTo>
                    <a:pt x="603" y="204"/>
                  </a:lnTo>
                  <a:lnTo>
                    <a:pt x="617" y="218"/>
                  </a:lnTo>
                  <a:lnTo>
                    <a:pt x="619" y="223"/>
                  </a:lnTo>
                  <a:lnTo>
                    <a:pt x="619" y="228"/>
                  </a:lnTo>
                  <a:lnTo>
                    <a:pt x="616" y="231"/>
                  </a:lnTo>
                  <a:lnTo>
                    <a:pt x="614" y="232"/>
                  </a:lnTo>
                  <a:lnTo>
                    <a:pt x="611" y="234"/>
                  </a:lnTo>
                  <a:lnTo>
                    <a:pt x="609" y="236"/>
                  </a:lnTo>
                  <a:lnTo>
                    <a:pt x="607" y="237"/>
                  </a:lnTo>
                  <a:lnTo>
                    <a:pt x="604" y="238"/>
                  </a:lnTo>
                  <a:lnTo>
                    <a:pt x="602" y="237"/>
                  </a:lnTo>
                  <a:lnTo>
                    <a:pt x="600" y="237"/>
                  </a:lnTo>
                  <a:lnTo>
                    <a:pt x="600" y="232"/>
                  </a:lnTo>
                  <a:lnTo>
                    <a:pt x="598" y="229"/>
                  </a:lnTo>
                  <a:lnTo>
                    <a:pt x="596" y="225"/>
                  </a:lnTo>
                  <a:lnTo>
                    <a:pt x="595" y="223"/>
                  </a:lnTo>
                  <a:lnTo>
                    <a:pt x="595" y="220"/>
                  </a:lnTo>
                  <a:lnTo>
                    <a:pt x="596" y="219"/>
                  </a:lnTo>
                  <a:lnTo>
                    <a:pt x="596" y="217"/>
                  </a:lnTo>
                  <a:lnTo>
                    <a:pt x="593" y="216"/>
                  </a:lnTo>
                  <a:lnTo>
                    <a:pt x="591" y="214"/>
                  </a:lnTo>
                  <a:lnTo>
                    <a:pt x="584" y="212"/>
                  </a:lnTo>
                  <a:lnTo>
                    <a:pt x="578" y="212"/>
                  </a:lnTo>
                  <a:lnTo>
                    <a:pt x="578" y="207"/>
                  </a:lnTo>
                  <a:lnTo>
                    <a:pt x="579" y="206"/>
                  </a:lnTo>
                  <a:lnTo>
                    <a:pt x="578" y="204"/>
                  </a:lnTo>
                  <a:lnTo>
                    <a:pt x="577" y="203"/>
                  </a:lnTo>
                  <a:lnTo>
                    <a:pt x="575" y="202"/>
                  </a:lnTo>
                  <a:lnTo>
                    <a:pt x="569" y="202"/>
                  </a:lnTo>
                  <a:lnTo>
                    <a:pt x="564" y="203"/>
                  </a:lnTo>
                  <a:lnTo>
                    <a:pt x="558" y="206"/>
                  </a:lnTo>
                  <a:lnTo>
                    <a:pt x="556" y="210"/>
                  </a:lnTo>
                  <a:lnTo>
                    <a:pt x="554" y="211"/>
                  </a:lnTo>
                  <a:lnTo>
                    <a:pt x="553" y="212"/>
                  </a:lnTo>
                  <a:lnTo>
                    <a:pt x="551" y="212"/>
                  </a:lnTo>
                  <a:lnTo>
                    <a:pt x="551" y="209"/>
                  </a:lnTo>
                  <a:lnTo>
                    <a:pt x="550" y="209"/>
                  </a:lnTo>
                  <a:lnTo>
                    <a:pt x="549" y="210"/>
                  </a:lnTo>
                  <a:lnTo>
                    <a:pt x="549" y="208"/>
                  </a:lnTo>
                  <a:lnTo>
                    <a:pt x="550" y="207"/>
                  </a:lnTo>
                  <a:lnTo>
                    <a:pt x="551" y="205"/>
                  </a:lnTo>
                  <a:lnTo>
                    <a:pt x="551" y="200"/>
                  </a:lnTo>
                  <a:lnTo>
                    <a:pt x="544" y="200"/>
                  </a:lnTo>
                  <a:lnTo>
                    <a:pt x="540" y="202"/>
                  </a:lnTo>
                  <a:lnTo>
                    <a:pt x="539" y="204"/>
                  </a:lnTo>
                  <a:lnTo>
                    <a:pt x="538" y="207"/>
                  </a:lnTo>
                  <a:lnTo>
                    <a:pt x="537" y="208"/>
                  </a:lnTo>
                  <a:lnTo>
                    <a:pt x="536" y="210"/>
                  </a:lnTo>
                  <a:lnTo>
                    <a:pt x="534" y="212"/>
                  </a:lnTo>
                  <a:lnTo>
                    <a:pt x="533" y="214"/>
                  </a:lnTo>
                  <a:lnTo>
                    <a:pt x="531" y="216"/>
                  </a:lnTo>
                  <a:lnTo>
                    <a:pt x="530" y="218"/>
                  </a:lnTo>
                  <a:lnTo>
                    <a:pt x="526" y="218"/>
                  </a:lnTo>
                  <a:lnTo>
                    <a:pt x="526" y="219"/>
                  </a:lnTo>
                  <a:lnTo>
                    <a:pt x="525" y="219"/>
                  </a:lnTo>
                  <a:lnTo>
                    <a:pt x="550" y="227"/>
                  </a:lnTo>
                  <a:lnTo>
                    <a:pt x="562" y="227"/>
                  </a:lnTo>
                  <a:lnTo>
                    <a:pt x="563" y="228"/>
                  </a:lnTo>
                  <a:lnTo>
                    <a:pt x="563" y="230"/>
                  </a:lnTo>
                  <a:lnTo>
                    <a:pt x="560" y="230"/>
                  </a:lnTo>
                  <a:lnTo>
                    <a:pt x="605" y="246"/>
                  </a:lnTo>
                  <a:lnTo>
                    <a:pt x="607" y="246"/>
                  </a:lnTo>
                  <a:lnTo>
                    <a:pt x="608" y="247"/>
                  </a:lnTo>
                  <a:lnTo>
                    <a:pt x="607" y="247"/>
                  </a:lnTo>
                  <a:lnTo>
                    <a:pt x="664" y="273"/>
                  </a:lnTo>
                  <a:lnTo>
                    <a:pt x="721" y="301"/>
                  </a:lnTo>
                  <a:lnTo>
                    <a:pt x="734" y="267"/>
                  </a:lnTo>
                  <a:lnTo>
                    <a:pt x="744" y="233"/>
                  </a:lnTo>
                  <a:lnTo>
                    <a:pt x="751" y="199"/>
                  </a:lnTo>
                  <a:lnTo>
                    <a:pt x="725" y="162"/>
                  </a:lnTo>
                  <a:lnTo>
                    <a:pt x="697" y="127"/>
                  </a:lnTo>
                  <a:close/>
                  <a:moveTo>
                    <a:pt x="743" y="122"/>
                  </a:moveTo>
                  <a:lnTo>
                    <a:pt x="740" y="123"/>
                  </a:lnTo>
                  <a:lnTo>
                    <a:pt x="722" y="124"/>
                  </a:lnTo>
                  <a:lnTo>
                    <a:pt x="720" y="126"/>
                  </a:lnTo>
                  <a:lnTo>
                    <a:pt x="719" y="126"/>
                  </a:lnTo>
                  <a:lnTo>
                    <a:pt x="719" y="125"/>
                  </a:lnTo>
                  <a:lnTo>
                    <a:pt x="712" y="126"/>
                  </a:lnTo>
                  <a:lnTo>
                    <a:pt x="702" y="126"/>
                  </a:lnTo>
                  <a:lnTo>
                    <a:pt x="712" y="129"/>
                  </a:lnTo>
                  <a:lnTo>
                    <a:pt x="714" y="127"/>
                  </a:lnTo>
                  <a:lnTo>
                    <a:pt x="715" y="127"/>
                  </a:lnTo>
                  <a:lnTo>
                    <a:pt x="715" y="128"/>
                  </a:lnTo>
                  <a:lnTo>
                    <a:pt x="714" y="129"/>
                  </a:lnTo>
                  <a:lnTo>
                    <a:pt x="751" y="140"/>
                  </a:lnTo>
                  <a:lnTo>
                    <a:pt x="751" y="138"/>
                  </a:lnTo>
                  <a:lnTo>
                    <a:pt x="747" y="122"/>
                  </a:lnTo>
                  <a:lnTo>
                    <a:pt x="743" y="122"/>
                  </a:lnTo>
                  <a:close/>
                  <a:moveTo>
                    <a:pt x="649" y="117"/>
                  </a:moveTo>
                  <a:lnTo>
                    <a:pt x="646" y="127"/>
                  </a:lnTo>
                  <a:lnTo>
                    <a:pt x="641" y="138"/>
                  </a:lnTo>
                  <a:lnTo>
                    <a:pt x="644" y="138"/>
                  </a:lnTo>
                  <a:lnTo>
                    <a:pt x="644" y="137"/>
                  </a:lnTo>
                  <a:lnTo>
                    <a:pt x="646" y="137"/>
                  </a:lnTo>
                  <a:lnTo>
                    <a:pt x="648" y="136"/>
                  </a:lnTo>
                  <a:lnTo>
                    <a:pt x="651" y="136"/>
                  </a:lnTo>
                  <a:lnTo>
                    <a:pt x="653" y="135"/>
                  </a:lnTo>
                  <a:lnTo>
                    <a:pt x="656" y="135"/>
                  </a:lnTo>
                  <a:lnTo>
                    <a:pt x="668" y="131"/>
                  </a:lnTo>
                  <a:lnTo>
                    <a:pt x="673" y="131"/>
                  </a:lnTo>
                  <a:lnTo>
                    <a:pt x="673" y="130"/>
                  </a:lnTo>
                  <a:lnTo>
                    <a:pt x="674" y="130"/>
                  </a:lnTo>
                  <a:lnTo>
                    <a:pt x="679" y="129"/>
                  </a:lnTo>
                  <a:lnTo>
                    <a:pt x="683" y="128"/>
                  </a:lnTo>
                  <a:lnTo>
                    <a:pt x="687" y="128"/>
                  </a:lnTo>
                  <a:lnTo>
                    <a:pt x="690" y="127"/>
                  </a:lnTo>
                  <a:lnTo>
                    <a:pt x="693" y="127"/>
                  </a:lnTo>
                  <a:lnTo>
                    <a:pt x="696" y="126"/>
                  </a:lnTo>
                  <a:lnTo>
                    <a:pt x="695" y="126"/>
                  </a:lnTo>
                  <a:lnTo>
                    <a:pt x="693" y="125"/>
                  </a:lnTo>
                  <a:lnTo>
                    <a:pt x="677" y="122"/>
                  </a:lnTo>
                  <a:lnTo>
                    <a:pt x="680" y="125"/>
                  </a:lnTo>
                  <a:lnTo>
                    <a:pt x="678" y="125"/>
                  </a:lnTo>
                  <a:lnTo>
                    <a:pt x="676" y="126"/>
                  </a:lnTo>
                  <a:lnTo>
                    <a:pt x="674" y="126"/>
                  </a:lnTo>
                  <a:lnTo>
                    <a:pt x="673" y="127"/>
                  </a:lnTo>
                  <a:lnTo>
                    <a:pt x="672" y="127"/>
                  </a:lnTo>
                  <a:lnTo>
                    <a:pt x="672" y="126"/>
                  </a:lnTo>
                  <a:lnTo>
                    <a:pt x="671" y="124"/>
                  </a:lnTo>
                  <a:lnTo>
                    <a:pt x="668" y="121"/>
                  </a:lnTo>
                  <a:lnTo>
                    <a:pt x="653" y="118"/>
                  </a:lnTo>
                  <a:lnTo>
                    <a:pt x="651" y="118"/>
                  </a:lnTo>
                  <a:lnTo>
                    <a:pt x="649" y="117"/>
                  </a:lnTo>
                  <a:close/>
                  <a:moveTo>
                    <a:pt x="653" y="82"/>
                  </a:moveTo>
                  <a:lnTo>
                    <a:pt x="657" y="86"/>
                  </a:lnTo>
                  <a:lnTo>
                    <a:pt x="662" y="92"/>
                  </a:lnTo>
                  <a:lnTo>
                    <a:pt x="667" y="97"/>
                  </a:lnTo>
                  <a:lnTo>
                    <a:pt x="672" y="102"/>
                  </a:lnTo>
                  <a:lnTo>
                    <a:pt x="675" y="107"/>
                  </a:lnTo>
                  <a:lnTo>
                    <a:pt x="676" y="108"/>
                  </a:lnTo>
                  <a:lnTo>
                    <a:pt x="675" y="109"/>
                  </a:lnTo>
                  <a:lnTo>
                    <a:pt x="672" y="109"/>
                  </a:lnTo>
                  <a:lnTo>
                    <a:pt x="671" y="108"/>
                  </a:lnTo>
                  <a:lnTo>
                    <a:pt x="668" y="108"/>
                  </a:lnTo>
                  <a:lnTo>
                    <a:pt x="668" y="113"/>
                  </a:lnTo>
                  <a:lnTo>
                    <a:pt x="671" y="119"/>
                  </a:lnTo>
                  <a:lnTo>
                    <a:pt x="673" y="120"/>
                  </a:lnTo>
                  <a:lnTo>
                    <a:pt x="683" y="122"/>
                  </a:lnTo>
                  <a:lnTo>
                    <a:pt x="692" y="124"/>
                  </a:lnTo>
                  <a:lnTo>
                    <a:pt x="694" y="124"/>
                  </a:lnTo>
                  <a:lnTo>
                    <a:pt x="695" y="125"/>
                  </a:lnTo>
                  <a:lnTo>
                    <a:pt x="675" y="102"/>
                  </a:lnTo>
                  <a:lnTo>
                    <a:pt x="653" y="82"/>
                  </a:lnTo>
                  <a:close/>
                  <a:moveTo>
                    <a:pt x="250" y="82"/>
                  </a:moveTo>
                  <a:lnTo>
                    <a:pt x="226" y="98"/>
                  </a:lnTo>
                  <a:lnTo>
                    <a:pt x="199" y="118"/>
                  </a:lnTo>
                  <a:lnTo>
                    <a:pt x="173" y="139"/>
                  </a:lnTo>
                  <a:lnTo>
                    <a:pt x="150" y="163"/>
                  </a:lnTo>
                  <a:lnTo>
                    <a:pt x="151" y="163"/>
                  </a:lnTo>
                  <a:lnTo>
                    <a:pt x="152" y="162"/>
                  </a:lnTo>
                  <a:lnTo>
                    <a:pt x="155" y="162"/>
                  </a:lnTo>
                  <a:lnTo>
                    <a:pt x="169" y="148"/>
                  </a:lnTo>
                  <a:lnTo>
                    <a:pt x="169" y="156"/>
                  </a:lnTo>
                  <a:lnTo>
                    <a:pt x="168" y="158"/>
                  </a:lnTo>
                  <a:lnTo>
                    <a:pt x="164" y="162"/>
                  </a:lnTo>
                  <a:lnTo>
                    <a:pt x="165" y="162"/>
                  </a:lnTo>
                  <a:lnTo>
                    <a:pt x="166" y="163"/>
                  </a:lnTo>
                  <a:lnTo>
                    <a:pt x="168" y="163"/>
                  </a:lnTo>
                  <a:lnTo>
                    <a:pt x="169" y="161"/>
                  </a:lnTo>
                  <a:lnTo>
                    <a:pt x="172" y="158"/>
                  </a:lnTo>
                  <a:lnTo>
                    <a:pt x="175" y="156"/>
                  </a:lnTo>
                  <a:lnTo>
                    <a:pt x="177" y="153"/>
                  </a:lnTo>
                  <a:lnTo>
                    <a:pt x="181" y="150"/>
                  </a:lnTo>
                  <a:lnTo>
                    <a:pt x="182" y="147"/>
                  </a:lnTo>
                  <a:lnTo>
                    <a:pt x="182" y="146"/>
                  </a:lnTo>
                  <a:lnTo>
                    <a:pt x="179" y="146"/>
                  </a:lnTo>
                  <a:lnTo>
                    <a:pt x="179" y="144"/>
                  </a:lnTo>
                  <a:lnTo>
                    <a:pt x="182" y="143"/>
                  </a:lnTo>
                  <a:lnTo>
                    <a:pt x="184" y="141"/>
                  </a:lnTo>
                  <a:lnTo>
                    <a:pt x="190" y="138"/>
                  </a:lnTo>
                  <a:lnTo>
                    <a:pt x="193" y="138"/>
                  </a:lnTo>
                  <a:lnTo>
                    <a:pt x="194" y="139"/>
                  </a:lnTo>
                  <a:lnTo>
                    <a:pt x="194" y="140"/>
                  </a:lnTo>
                  <a:lnTo>
                    <a:pt x="195" y="140"/>
                  </a:lnTo>
                  <a:lnTo>
                    <a:pt x="197" y="138"/>
                  </a:lnTo>
                  <a:lnTo>
                    <a:pt x="197" y="137"/>
                  </a:lnTo>
                  <a:lnTo>
                    <a:pt x="198" y="136"/>
                  </a:lnTo>
                  <a:lnTo>
                    <a:pt x="194" y="137"/>
                  </a:lnTo>
                  <a:lnTo>
                    <a:pt x="190" y="137"/>
                  </a:lnTo>
                  <a:lnTo>
                    <a:pt x="186" y="138"/>
                  </a:lnTo>
                  <a:lnTo>
                    <a:pt x="184" y="139"/>
                  </a:lnTo>
                  <a:lnTo>
                    <a:pt x="182" y="141"/>
                  </a:lnTo>
                  <a:lnTo>
                    <a:pt x="179" y="142"/>
                  </a:lnTo>
                  <a:lnTo>
                    <a:pt x="177" y="144"/>
                  </a:lnTo>
                  <a:lnTo>
                    <a:pt x="175" y="144"/>
                  </a:lnTo>
                  <a:lnTo>
                    <a:pt x="176" y="140"/>
                  </a:lnTo>
                  <a:lnTo>
                    <a:pt x="182" y="135"/>
                  </a:lnTo>
                  <a:lnTo>
                    <a:pt x="194" y="127"/>
                  </a:lnTo>
                  <a:lnTo>
                    <a:pt x="199" y="124"/>
                  </a:lnTo>
                  <a:lnTo>
                    <a:pt x="199" y="123"/>
                  </a:lnTo>
                  <a:lnTo>
                    <a:pt x="197" y="123"/>
                  </a:lnTo>
                  <a:lnTo>
                    <a:pt x="206" y="116"/>
                  </a:lnTo>
                  <a:lnTo>
                    <a:pt x="215" y="110"/>
                  </a:lnTo>
                  <a:lnTo>
                    <a:pt x="227" y="107"/>
                  </a:lnTo>
                  <a:lnTo>
                    <a:pt x="223" y="111"/>
                  </a:lnTo>
                  <a:lnTo>
                    <a:pt x="224" y="111"/>
                  </a:lnTo>
                  <a:lnTo>
                    <a:pt x="226" y="110"/>
                  </a:lnTo>
                  <a:lnTo>
                    <a:pt x="229" y="110"/>
                  </a:lnTo>
                  <a:lnTo>
                    <a:pt x="231" y="108"/>
                  </a:lnTo>
                  <a:lnTo>
                    <a:pt x="230" y="107"/>
                  </a:lnTo>
                  <a:lnTo>
                    <a:pt x="229" y="104"/>
                  </a:lnTo>
                  <a:lnTo>
                    <a:pt x="227" y="104"/>
                  </a:lnTo>
                  <a:lnTo>
                    <a:pt x="225" y="106"/>
                  </a:lnTo>
                  <a:lnTo>
                    <a:pt x="220" y="106"/>
                  </a:lnTo>
                  <a:lnTo>
                    <a:pt x="233" y="96"/>
                  </a:lnTo>
                  <a:lnTo>
                    <a:pt x="246" y="88"/>
                  </a:lnTo>
                  <a:lnTo>
                    <a:pt x="248" y="86"/>
                  </a:lnTo>
                  <a:lnTo>
                    <a:pt x="249" y="83"/>
                  </a:lnTo>
                  <a:lnTo>
                    <a:pt x="250" y="83"/>
                  </a:lnTo>
                  <a:lnTo>
                    <a:pt x="250" y="82"/>
                  </a:lnTo>
                  <a:close/>
                  <a:moveTo>
                    <a:pt x="276" y="69"/>
                  </a:moveTo>
                  <a:lnTo>
                    <a:pt x="275" y="70"/>
                  </a:lnTo>
                  <a:lnTo>
                    <a:pt x="273" y="70"/>
                  </a:lnTo>
                  <a:lnTo>
                    <a:pt x="254" y="80"/>
                  </a:lnTo>
                  <a:lnTo>
                    <a:pt x="249" y="85"/>
                  </a:lnTo>
                  <a:lnTo>
                    <a:pt x="264" y="77"/>
                  </a:lnTo>
                  <a:lnTo>
                    <a:pt x="280" y="69"/>
                  </a:lnTo>
                  <a:lnTo>
                    <a:pt x="276" y="69"/>
                  </a:lnTo>
                  <a:close/>
                  <a:moveTo>
                    <a:pt x="623" y="59"/>
                  </a:moveTo>
                  <a:lnTo>
                    <a:pt x="622" y="60"/>
                  </a:lnTo>
                  <a:lnTo>
                    <a:pt x="620" y="61"/>
                  </a:lnTo>
                  <a:lnTo>
                    <a:pt x="613" y="69"/>
                  </a:lnTo>
                  <a:lnTo>
                    <a:pt x="607" y="76"/>
                  </a:lnTo>
                  <a:lnTo>
                    <a:pt x="600" y="82"/>
                  </a:lnTo>
                  <a:lnTo>
                    <a:pt x="600" y="84"/>
                  </a:lnTo>
                  <a:lnTo>
                    <a:pt x="602" y="85"/>
                  </a:lnTo>
                  <a:lnTo>
                    <a:pt x="607" y="85"/>
                  </a:lnTo>
                  <a:lnTo>
                    <a:pt x="608" y="84"/>
                  </a:lnTo>
                  <a:lnTo>
                    <a:pt x="611" y="84"/>
                  </a:lnTo>
                  <a:lnTo>
                    <a:pt x="613" y="86"/>
                  </a:lnTo>
                  <a:lnTo>
                    <a:pt x="613" y="87"/>
                  </a:lnTo>
                  <a:lnTo>
                    <a:pt x="614" y="87"/>
                  </a:lnTo>
                  <a:lnTo>
                    <a:pt x="615" y="86"/>
                  </a:lnTo>
                  <a:lnTo>
                    <a:pt x="614" y="86"/>
                  </a:lnTo>
                  <a:lnTo>
                    <a:pt x="614" y="85"/>
                  </a:lnTo>
                  <a:lnTo>
                    <a:pt x="616" y="85"/>
                  </a:lnTo>
                  <a:lnTo>
                    <a:pt x="618" y="86"/>
                  </a:lnTo>
                  <a:lnTo>
                    <a:pt x="620" y="86"/>
                  </a:lnTo>
                  <a:lnTo>
                    <a:pt x="622" y="85"/>
                  </a:lnTo>
                  <a:lnTo>
                    <a:pt x="623" y="84"/>
                  </a:lnTo>
                  <a:lnTo>
                    <a:pt x="627" y="83"/>
                  </a:lnTo>
                  <a:lnTo>
                    <a:pt x="632" y="83"/>
                  </a:lnTo>
                  <a:lnTo>
                    <a:pt x="637" y="84"/>
                  </a:lnTo>
                  <a:lnTo>
                    <a:pt x="640" y="85"/>
                  </a:lnTo>
                  <a:lnTo>
                    <a:pt x="643" y="88"/>
                  </a:lnTo>
                  <a:lnTo>
                    <a:pt x="644" y="90"/>
                  </a:lnTo>
                  <a:lnTo>
                    <a:pt x="646" y="91"/>
                  </a:lnTo>
                  <a:lnTo>
                    <a:pt x="647" y="93"/>
                  </a:lnTo>
                  <a:lnTo>
                    <a:pt x="647" y="94"/>
                  </a:lnTo>
                  <a:lnTo>
                    <a:pt x="646" y="96"/>
                  </a:lnTo>
                  <a:lnTo>
                    <a:pt x="646" y="102"/>
                  </a:lnTo>
                  <a:lnTo>
                    <a:pt x="648" y="107"/>
                  </a:lnTo>
                  <a:lnTo>
                    <a:pt x="649" y="110"/>
                  </a:lnTo>
                  <a:lnTo>
                    <a:pt x="649" y="116"/>
                  </a:lnTo>
                  <a:lnTo>
                    <a:pt x="651" y="116"/>
                  </a:lnTo>
                  <a:lnTo>
                    <a:pt x="652" y="117"/>
                  </a:lnTo>
                  <a:lnTo>
                    <a:pt x="668" y="119"/>
                  </a:lnTo>
                  <a:lnTo>
                    <a:pt x="666" y="117"/>
                  </a:lnTo>
                  <a:lnTo>
                    <a:pt x="665" y="114"/>
                  </a:lnTo>
                  <a:lnTo>
                    <a:pt x="662" y="111"/>
                  </a:lnTo>
                  <a:lnTo>
                    <a:pt x="662" y="110"/>
                  </a:lnTo>
                  <a:lnTo>
                    <a:pt x="659" y="102"/>
                  </a:lnTo>
                  <a:lnTo>
                    <a:pt x="656" y="98"/>
                  </a:lnTo>
                  <a:lnTo>
                    <a:pt x="650" y="92"/>
                  </a:lnTo>
                  <a:lnTo>
                    <a:pt x="650" y="90"/>
                  </a:lnTo>
                  <a:lnTo>
                    <a:pt x="649" y="88"/>
                  </a:lnTo>
                  <a:lnTo>
                    <a:pt x="649" y="86"/>
                  </a:lnTo>
                  <a:lnTo>
                    <a:pt x="648" y="85"/>
                  </a:lnTo>
                  <a:lnTo>
                    <a:pt x="648" y="84"/>
                  </a:lnTo>
                  <a:lnTo>
                    <a:pt x="649" y="83"/>
                  </a:lnTo>
                  <a:lnTo>
                    <a:pt x="649" y="82"/>
                  </a:lnTo>
                  <a:lnTo>
                    <a:pt x="648" y="82"/>
                  </a:lnTo>
                  <a:lnTo>
                    <a:pt x="648" y="80"/>
                  </a:lnTo>
                  <a:lnTo>
                    <a:pt x="650" y="80"/>
                  </a:lnTo>
                  <a:lnTo>
                    <a:pt x="637" y="69"/>
                  </a:lnTo>
                  <a:lnTo>
                    <a:pt x="623" y="59"/>
                  </a:lnTo>
                  <a:close/>
                  <a:moveTo>
                    <a:pt x="311" y="53"/>
                  </a:moveTo>
                  <a:lnTo>
                    <a:pt x="294" y="59"/>
                  </a:lnTo>
                  <a:lnTo>
                    <a:pt x="278" y="68"/>
                  </a:lnTo>
                  <a:lnTo>
                    <a:pt x="279" y="68"/>
                  </a:lnTo>
                  <a:lnTo>
                    <a:pt x="280" y="67"/>
                  </a:lnTo>
                  <a:lnTo>
                    <a:pt x="282" y="67"/>
                  </a:lnTo>
                  <a:lnTo>
                    <a:pt x="296" y="60"/>
                  </a:lnTo>
                  <a:lnTo>
                    <a:pt x="311" y="53"/>
                  </a:lnTo>
                  <a:close/>
                  <a:moveTo>
                    <a:pt x="379" y="37"/>
                  </a:moveTo>
                  <a:lnTo>
                    <a:pt x="374" y="38"/>
                  </a:lnTo>
                  <a:lnTo>
                    <a:pt x="371" y="39"/>
                  </a:lnTo>
                  <a:lnTo>
                    <a:pt x="368" y="41"/>
                  </a:lnTo>
                  <a:lnTo>
                    <a:pt x="375" y="40"/>
                  </a:lnTo>
                  <a:lnTo>
                    <a:pt x="383" y="37"/>
                  </a:lnTo>
                  <a:lnTo>
                    <a:pt x="379" y="37"/>
                  </a:lnTo>
                  <a:close/>
                  <a:moveTo>
                    <a:pt x="688" y="36"/>
                  </a:moveTo>
                  <a:lnTo>
                    <a:pt x="696" y="39"/>
                  </a:lnTo>
                  <a:lnTo>
                    <a:pt x="700" y="40"/>
                  </a:lnTo>
                  <a:lnTo>
                    <a:pt x="698" y="42"/>
                  </a:lnTo>
                  <a:lnTo>
                    <a:pt x="699" y="43"/>
                  </a:lnTo>
                  <a:lnTo>
                    <a:pt x="699" y="44"/>
                  </a:lnTo>
                  <a:lnTo>
                    <a:pt x="701" y="46"/>
                  </a:lnTo>
                  <a:lnTo>
                    <a:pt x="701" y="47"/>
                  </a:lnTo>
                  <a:lnTo>
                    <a:pt x="697" y="48"/>
                  </a:lnTo>
                  <a:lnTo>
                    <a:pt x="685" y="46"/>
                  </a:lnTo>
                  <a:lnTo>
                    <a:pt x="683" y="45"/>
                  </a:lnTo>
                  <a:lnTo>
                    <a:pt x="662" y="48"/>
                  </a:lnTo>
                  <a:lnTo>
                    <a:pt x="641" y="51"/>
                  </a:lnTo>
                  <a:lnTo>
                    <a:pt x="635" y="52"/>
                  </a:lnTo>
                  <a:lnTo>
                    <a:pt x="630" y="54"/>
                  </a:lnTo>
                  <a:lnTo>
                    <a:pt x="624" y="58"/>
                  </a:lnTo>
                  <a:lnTo>
                    <a:pt x="650" y="78"/>
                  </a:lnTo>
                  <a:lnTo>
                    <a:pt x="674" y="99"/>
                  </a:lnTo>
                  <a:lnTo>
                    <a:pt x="697" y="125"/>
                  </a:lnTo>
                  <a:lnTo>
                    <a:pt x="699" y="125"/>
                  </a:lnTo>
                  <a:lnTo>
                    <a:pt x="699" y="126"/>
                  </a:lnTo>
                  <a:lnTo>
                    <a:pt x="702" y="125"/>
                  </a:lnTo>
                  <a:lnTo>
                    <a:pt x="706" y="125"/>
                  </a:lnTo>
                  <a:lnTo>
                    <a:pt x="709" y="124"/>
                  </a:lnTo>
                  <a:lnTo>
                    <a:pt x="714" y="124"/>
                  </a:lnTo>
                  <a:lnTo>
                    <a:pt x="717" y="123"/>
                  </a:lnTo>
                  <a:lnTo>
                    <a:pt x="721" y="123"/>
                  </a:lnTo>
                  <a:lnTo>
                    <a:pt x="722" y="121"/>
                  </a:lnTo>
                  <a:lnTo>
                    <a:pt x="726" y="119"/>
                  </a:lnTo>
                  <a:lnTo>
                    <a:pt x="724" y="121"/>
                  </a:lnTo>
                  <a:lnTo>
                    <a:pt x="723" y="123"/>
                  </a:lnTo>
                  <a:lnTo>
                    <a:pt x="725" y="123"/>
                  </a:lnTo>
                  <a:lnTo>
                    <a:pt x="726" y="122"/>
                  </a:lnTo>
                  <a:lnTo>
                    <a:pt x="735" y="122"/>
                  </a:lnTo>
                  <a:lnTo>
                    <a:pt x="740" y="121"/>
                  </a:lnTo>
                  <a:lnTo>
                    <a:pt x="746" y="121"/>
                  </a:lnTo>
                  <a:lnTo>
                    <a:pt x="739" y="99"/>
                  </a:lnTo>
                  <a:lnTo>
                    <a:pt x="730" y="80"/>
                  </a:lnTo>
                  <a:lnTo>
                    <a:pt x="717" y="62"/>
                  </a:lnTo>
                  <a:lnTo>
                    <a:pt x="701" y="47"/>
                  </a:lnTo>
                  <a:lnTo>
                    <a:pt x="704" y="49"/>
                  </a:lnTo>
                  <a:lnTo>
                    <a:pt x="706" y="50"/>
                  </a:lnTo>
                  <a:lnTo>
                    <a:pt x="706" y="51"/>
                  </a:lnTo>
                  <a:lnTo>
                    <a:pt x="707" y="51"/>
                  </a:lnTo>
                  <a:lnTo>
                    <a:pt x="707" y="52"/>
                  </a:lnTo>
                  <a:lnTo>
                    <a:pt x="717" y="60"/>
                  </a:lnTo>
                  <a:lnTo>
                    <a:pt x="724" y="70"/>
                  </a:lnTo>
                  <a:lnTo>
                    <a:pt x="725" y="72"/>
                  </a:lnTo>
                  <a:lnTo>
                    <a:pt x="726" y="73"/>
                  </a:lnTo>
                  <a:lnTo>
                    <a:pt x="738" y="93"/>
                  </a:lnTo>
                  <a:lnTo>
                    <a:pt x="739" y="95"/>
                  </a:lnTo>
                  <a:lnTo>
                    <a:pt x="739" y="96"/>
                  </a:lnTo>
                  <a:lnTo>
                    <a:pt x="747" y="120"/>
                  </a:lnTo>
                  <a:lnTo>
                    <a:pt x="747" y="121"/>
                  </a:lnTo>
                  <a:lnTo>
                    <a:pt x="748" y="122"/>
                  </a:lnTo>
                  <a:lnTo>
                    <a:pt x="752" y="137"/>
                  </a:lnTo>
                  <a:lnTo>
                    <a:pt x="752" y="140"/>
                  </a:lnTo>
                  <a:lnTo>
                    <a:pt x="795" y="157"/>
                  </a:lnTo>
                  <a:lnTo>
                    <a:pt x="835" y="176"/>
                  </a:lnTo>
                  <a:lnTo>
                    <a:pt x="873" y="200"/>
                  </a:lnTo>
                  <a:lnTo>
                    <a:pt x="907" y="227"/>
                  </a:lnTo>
                  <a:lnTo>
                    <a:pt x="940" y="256"/>
                  </a:lnTo>
                  <a:lnTo>
                    <a:pt x="937" y="249"/>
                  </a:lnTo>
                  <a:lnTo>
                    <a:pt x="933" y="241"/>
                  </a:lnTo>
                  <a:lnTo>
                    <a:pt x="933" y="240"/>
                  </a:lnTo>
                  <a:lnTo>
                    <a:pt x="934" y="241"/>
                  </a:lnTo>
                  <a:lnTo>
                    <a:pt x="934" y="242"/>
                  </a:lnTo>
                  <a:lnTo>
                    <a:pt x="935" y="242"/>
                  </a:lnTo>
                  <a:lnTo>
                    <a:pt x="938" y="249"/>
                  </a:lnTo>
                  <a:lnTo>
                    <a:pt x="941" y="255"/>
                  </a:lnTo>
                  <a:lnTo>
                    <a:pt x="941" y="256"/>
                  </a:lnTo>
                  <a:lnTo>
                    <a:pt x="942" y="258"/>
                  </a:lnTo>
                  <a:lnTo>
                    <a:pt x="942" y="259"/>
                  </a:lnTo>
                  <a:lnTo>
                    <a:pt x="948" y="266"/>
                  </a:lnTo>
                  <a:lnTo>
                    <a:pt x="953" y="272"/>
                  </a:lnTo>
                  <a:lnTo>
                    <a:pt x="953" y="267"/>
                  </a:lnTo>
                  <a:lnTo>
                    <a:pt x="952" y="263"/>
                  </a:lnTo>
                  <a:lnTo>
                    <a:pt x="952" y="259"/>
                  </a:lnTo>
                  <a:lnTo>
                    <a:pt x="953" y="259"/>
                  </a:lnTo>
                  <a:lnTo>
                    <a:pt x="953" y="261"/>
                  </a:lnTo>
                  <a:lnTo>
                    <a:pt x="955" y="265"/>
                  </a:lnTo>
                  <a:lnTo>
                    <a:pt x="955" y="270"/>
                  </a:lnTo>
                  <a:lnTo>
                    <a:pt x="956" y="272"/>
                  </a:lnTo>
                  <a:lnTo>
                    <a:pt x="956" y="274"/>
                  </a:lnTo>
                  <a:lnTo>
                    <a:pt x="981" y="307"/>
                  </a:lnTo>
                  <a:lnTo>
                    <a:pt x="1002" y="340"/>
                  </a:lnTo>
                  <a:lnTo>
                    <a:pt x="1018" y="376"/>
                  </a:lnTo>
                  <a:lnTo>
                    <a:pt x="1030" y="413"/>
                  </a:lnTo>
                  <a:lnTo>
                    <a:pt x="1030" y="411"/>
                  </a:lnTo>
                  <a:lnTo>
                    <a:pt x="1024" y="387"/>
                  </a:lnTo>
                  <a:lnTo>
                    <a:pt x="1017" y="363"/>
                  </a:lnTo>
                  <a:lnTo>
                    <a:pt x="1011" y="346"/>
                  </a:lnTo>
                  <a:lnTo>
                    <a:pt x="1005" y="330"/>
                  </a:lnTo>
                  <a:lnTo>
                    <a:pt x="1000" y="317"/>
                  </a:lnTo>
                  <a:lnTo>
                    <a:pt x="997" y="309"/>
                  </a:lnTo>
                  <a:lnTo>
                    <a:pt x="993" y="302"/>
                  </a:lnTo>
                  <a:lnTo>
                    <a:pt x="987" y="291"/>
                  </a:lnTo>
                  <a:lnTo>
                    <a:pt x="981" y="278"/>
                  </a:lnTo>
                  <a:lnTo>
                    <a:pt x="973" y="263"/>
                  </a:lnTo>
                  <a:lnTo>
                    <a:pt x="965" y="251"/>
                  </a:lnTo>
                  <a:lnTo>
                    <a:pt x="949" y="228"/>
                  </a:lnTo>
                  <a:lnTo>
                    <a:pt x="932" y="204"/>
                  </a:lnTo>
                  <a:lnTo>
                    <a:pt x="943" y="226"/>
                  </a:lnTo>
                  <a:lnTo>
                    <a:pt x="950" y="249"/>
                  </a:lnTo>
                  <a:lnTo>
                    <a:pt x="951" y="250"/>
                  </a:lnTo>
                  <a:lnTo>
                    <a:pt x="951" y="253"/>
                  </a:lnTo>
                  <a:lnTo>
                    <a:pt x="950" y="250"/>
                  </a:lnTo>
                  <a:lnTo>
                    <a:pt x="948" y="246"/>
                  </a:lnTo>
                  <a:lnTo>
                    <a:pt x="941" y="223"/>
                  </a:lnTo>
                  <a:lnTo>
                    <a:pt x="930" y="204"/>
                  </a:lnTo>
                  <a:lnTo>
                    <a:pt x="917" y="186"/>
                  </a:lnTo>
                  <a:lnTo>
                    <a:pt x="901" y="169"/>
                  </a:lnTo>
                  <a:lnTo>
                    <a:pt x="900" y="167"/>
                  </a:lnTo>
                  <a:lnTo>
                    <a:pt x="899" y="166"/>
                  </a:lnTo>
                  <a:lnTo>
                    <a:pt x="900" y="166"/>
                  </a:lnTo>
                  <a:lnTo>
                    <a:pt x="891" y="157"/>
                  </a:lnTo>
                  <a:lnTo>
                    <a:pt x="890" y="155"/>
                  </a:lnTo>
                  <a:lnTo>
                    <a:pt x="886" y="153"/>
                  </a:lnTo>
                  <a:lnTo>
                    <a:pt x="884" y="151"/>
                  </a:lnTo>
                  <a:lnTo>
                    <a:pt x="885" y="151"/>
                  </a:lnTo>
                  <a:lnTo>
                    <a:pt x="853" y="123"/>
                  </a:lnTo>
                  <a:lnTo>
                    <a:pt x="820" y="97"/>
                  </a:lnTo>
                  <a:lnTo>
                    <a:pt x="783" y="74"/>
                  </a:lnTo>
                  <a:lnTo>
                    <a:pt x="745" y="54"/>
                  </a:lnTo>
                  <a:lnTo>
                    <a:pt x="725" y="46"/>
                  </a:lnTo>
                  <a:lnTo>
                    <a:pt x="705" y="40"/>
                  </a:lnTo>
                  <a:lnTo>
                    <a:pt x="688" y="36"/>
                  </a:lnTo>
                  <a:close/>
                  <a:moveTo>
                    <a:pt x="392" y="32"/>
                  </a:moveTo>
                  <a:lnTo>
                    <a:pt x="390" y="32"/>
                  </a:lnTo>
                  <a:lnTo>
                    <a:pt x="388" y="33"/>
                  </a:lnTo>
                  <a:lnTo>
                    <a:pt x="387" y="33"/>
                  </a:lnTo>
                  <a:lnTo>
                    <a:pt x="392" y="32"/>
                  </a:lnTo>
                  <a:close/>
                  <a:moveTo>
                    <a:pt x="675" y="31"/>
                  </a:moveTo>
                  <a:lnTo>
                    <a:pt x="676" y="32"/>
                  </a:lnTo>
                  <a:lnTo>
                    <a:pt x="677" y="32"/>
                  </a:lnTo>
                  <a:lnTo>
                    <a:pt x="675" y="31"/>
                  </a:lnTo>
                  <a:close/>
                  <a:moveTo>
                    <a:pt x="392" y="31"/>
                  </a:moveTo>
                  <a:lnTo>
                    <a:pt x="393" y="31"/>
                  </a:lnTo>
                  <a:lnTo>
                    <a:pt x="392" y="32"/>
                  </a:lnTo>
                  <a:lnTo>
                    <a:pt x="392" y="31"/>
                  </a:lnTo>
                  <a:close/>
                  <a:moveTo>
                    <a:pt x="658" y="21"/>
                  </a:moveTo>
                  <a:lnTo>
                    <a:pt x="682" y="33"/>
                  </a:lnTo>
                  <a:lnTo>
                    <a:pt x="684" y="33"/>
                  </a:lnTo>
                  <a:lnTo>
                    <a:pt x="685" y="34"/>
                  </a:lnTo>
                  <a:lnTo>
                    <a:pt x="688" y="34"/>
                  </a:lnTo>
                  <a:lnTo>
                    <a:pt x="689" y="35"/>
                  </a:lnTo>
                  <a:lnTo>
                    <a:pt x="692" y="35"/>
                  </a:lnTo>
                  <a:lnTo>
                    <a:pt x="698" y="37"/>
                  </a:lnTo>
                  <a:lnTo>
                    <a:pt x="700" y="38"/>
                  </a:lnTo>
                  <a:lnTo>
                    <a:pt x="702" y="38"/>
                  </a:lnTo>
                  <a:lnTo>
                    <a:pt x="704" y="39"/>
                  </a:lnTo>
                  <a:lnTo>
                    <a:pt x="706" y="39"/>
                  </a:lnTo>
                  <a:lnTo>
                    <a:pt x="707" y="40"/>
                  </a:lnTo>
                  <a:lnTo>
                    <a:pt x="709" y="40"/>
                  </a:lnTo>
                  <a:lnTo>
                    <a:pt x="712" y="41"/>
                  </a:lnTo>
                  <a:lnTo>
                    <a:pt x="714" y="41"/>
                  </a:lnTo>
                  <a:lnTo>
                    <a:pt x="715" y="42"/>
                  </a:lnTo>
                  <a:lnTo>
                    <a:pt x="717" y="42"/>
                  </a:lnTo>
                  <a:lnTo>
                    <a:pt x="717" y="43"/>
                  </a:lnTo>
                  <a:lnTo>
                    <a:pt x="720" y="43"/>
                  </a:lnTo>
                  <a:lnTo>
                    <a:pt x="721" y="44"/>
                  </a:lnTo>
                  <a:lnTo>
                    <a:pt x="722" y="44"/>
                  </a:lnTo>
                  <a:lnTo>
                    <a:pt x="724" y="45"/>
                  </a:lnTo>
                  <a:lnTo>
                    <a:pt x="725" y="45"/>
                  </a:lnTo>
                  <a:lnTo>
                    <a:pt x="718" y="42"/>
                  </a:lnTo>
                  <a:lnTo>
                    <a:pt x="712" y="39"/>
                  </a:lnTo>
                  <a:lnTo>
                    <a:pt x="678" y="28"/>
                  </a:lnTo>
                  <a:lnTo>
                    <a:pt x="658" y="21"/>
                  </a:lnTo>
                  <a:close/>
                  <a:moveTo>
                    <a:pt x="411" y="15"/>
                  </a:moveTo>
                  <a:lnTo>
                    <a:pt x="404" y="17"/>
                  </a:lnTo>
                  <a:lnTo>
                    <a:pt x="396" y="19"/>
                  </a:lnTo>
                  <a:lnTo>
                    <a:pt x="374" y="26"/>
                  </a:lnTo>
                  <a:lnTo>
                    <a:pt x="367" y="29"/>
                  </a:lnTo>
                  <a:lnTo>
                    <a:pt x="359" y="31"/>
                  </a:lnTo>
                  <a:lnTo>
                    <a:pt x="357" y="31"/>
                  </a:lnTo>
                  <a:lnTo>
                    <a:pt x="357" y="32"/>
                  </a:lnTo>
                  <a:lnTo>
                    <a:pt x="356" y="32"/>
                  </a:lnTo>
                  <a:lnTo>
                    <a:pt x="314" y="48"/>
                  </a:lnTo>
                  <a:lnTo>
                    <a:pt x="273" y="68"/>
                  </a:lnTo>
                  <a:lnTo>
                    <a:pt x="274" y="68"/>
                  </a:lnTo>
                  <a:lnTo>
                    <a:pt x="299" y="56"/>
                  </a:lnTo>
                  <a:lnTo>
                    <a:pt x="325" y="47"/>
                  </a:lnTo>
                  <a:lnTo>
                    <a:pt x="354" y="36"/>
                  </a:lnTo>
                  <a:lnTo>
                    <a:pt x="383" y="27"/>
                  </a:lnTo>
                  <a:lnTo>
                    <a:pt x="386" y="27"/>
                  </a:lnTo>
                  <a:lnTo>
                    <a:pt x="387" y="26"/>
                  </a:lnTo>
                  <a:lnTo>
                    <a:pt x="407" y="17"/>
                  </a:lnTo>
                  <a:lnTo>
                    <a:pt x="408" y="17"/>
                  </a:lnTo>
                  <a:lnTo>
                    <a:pt x="412" y="15"/>
                  </a:lnTo>
                  <a:lnTo>
                    <a:pt x="411" y="15"/>
                  </a:lnTo>
                  <a:close/>
                  <a:moveTo>
                    <a:pt x="581" y="10"/>
                  </a:moveTo>
                  <a:lnTo>
                    <a:pt x="577" y="11"/>
                  </a:lnTo>
                  <a:lnTo>
                    <a:pt x="581" y="12"/>
                  </a:lnTo>
                  <a:lnTo>
                    <a:pt x="585" y="12"/>
                  </a:lnTo>
                  <a:lnTo>
                    <a:pt x="630" y="19"/>
                  </a:lnTo>
                  <a:lnTo>
                    <a:pt x="673" y="31"/>
                  </a:lnTo>
                  <a:lnTo>
                    <a:pt x="675" y="31"/>
                  </a:lnTo>
                  <a:lnTo>
                    <a:pt x="657" y="22"/>
                  </a:lnTo>
                  <a:lnTo>
                    <a:pt x="654" y="21"/>
                  </a:lnTo>
                  <a:lnTo>
                    <a:pt x="652" y="21"/>
                  </a:lnTo>
                  <a:lnTo>
                    <a:pt x="649" y="20"/>
                  </a:lnTo>
                  <a:lnTo>
                    <a:pt x="645" y="18"/>
                  </a:lnTo>
                  <a:lnTo>
                    <a:pt x="635" y="16"/>
                  </a:lnTo>
                  <a:lnTo>
                    <a:pt x="631" y="15"/>
                  </a:lnTo>
                  <a:lnTo>
                    <a:pt x="625" y="14"/>
                  </a:lnTo>
                  <a:lnTo>
                    <a:pt x="613" y="12"/>
                  </a:lnTo>
                  <a:lnTo>
                    <a:pt x="609" y="12"/>
                  </a:lnTo>
                  <a:lnTo>
                    <a:pt x="604" y="11"/>
                  </a:lnTo>
                  <a:lnTo>
                    <a:pt x="591" y="11"/>
                  </a:lnTo>
                  <a:lnTo>
                    <a:pt x="586" y="10"/>
                  </a:lnTo>
                  <a:lnTo>
                    <a:pt x="581" y="10"/>
                  </a:lnTo>
                  <a:close/>
                  <a:moveTo>
                    <a:pt x="456" y="8"/>
                  </a:moveTo>
                  <a:lnTo>
                    <a:pt x="452" y="9"/>
                  </a:lnTo>
                  <a:lnTo>
                    <a:pt x="447" y="9"/>
                  </a:lnTo>
                  <a:lnTo>
                    <a:pt x="445" y="10"/>
                  </a:lnTo>
                  <a:lnTo>
                    <a:pt x="440" y="10"/>
                  </a:lnTo>
                  <a:lnTo>
                    <a:pt x="438" y="11"/>
                  </a:lnTo>
                  <a:lnTo>
                    <a:pt x="436" y="11"/>
                  </a:lnTo>
                  <a:lnTo>
                    <a:pt x="419" y="15"/>
                  </a:lnTo>
                  <a:lnTo>
                    <a:pt x="418" y="15"/>
                  </a:lnTo>
                  <a:lnTo>
                    <a:pt x="410" y="17"/>
                  </a:lnTo>
                  <a:lnTo>
                    <a:pt x="402" y="20"/>
                  </a:lnTo>
                  <a:lnTo>
                    <a:pt x="396" y="22"/>
                  </a:lnTo>
                  <a:lnTo>
                    <a:pt x="394" y="23"/>
                  </a:lnTo>
                  <a:lnTo>
                    <a:pt x="391" y="24"/>
                  </a:lnTo>
                  <a:lnTo>
                    <a:pt x="401" y="22"/>
                  </a:lnTo>
                  <a:lnTo>
                    <a:pt x="392" y="27"/>
                  </a:lnTo>
                  <a:lnTo>
                    <a:pt x="382" y="32"/>
                  </a:lnTo>
                  <a:lnTo>
                    <a:pt x="381" y="32"/>
                  </a:lnTo>
                  <a:lnTo>
                    <a:pt x="379" y="33"/>
                  </a:lnTo>
                  <a:lnTo>
                    <a:pt x="378" y="35"/>
                  </a:lnTo>
                  <a:lnTo>
                    <a:pt x="376" y="36"/>
                  </a:lnTo>
                  <a:lnTo>
                    <a:pt x="381" y="36"/>
                  </a:lnTo>
                  <a:lnTo>
                    <a:pt x="386" y="35"/>
                  </a:lnTo>
                  <a:lnTo>
                    <a:pt x="389" y="34"/>
                  </a:lnTo>
                  <a:lnTo>
                    <a:pt x="391" y="33"/>
                  </a:lnTo>
                  <a:lnTo>
                    <a:pt x="393" y="31"/>
                  </a:lnTo>
                  <a:lnTo>
                    <a:pt x="402" y="28"/>
                  </a:lnTo>
                  <a:lnTo>
                    <a:pt x="407" y="27"/>
                  </a:lnTo>
                  <a:lnTo>
                    <a:pt x="409" y="27"/>
                  </a:lnTo>
                  <a:lnTo>
                    <a:pt x="411" y="26"/>
                  </a:lnTo>
                  <a:lnTo>
                    <a:pt x="417" y="24"/>
                  </a:lnTo>
                  <a:lnTo>
                    <a:pt x="432" y="20"/>
                  </a:lnTo>
                  <a:lnTo>
                    <a:pt x="436" y="19"/>
                  </a:lnTo>
                  <a:lnTo>
                    <a:pt x="448" y="18"/>
                  </a:lnTo>
                  <a:lnTo>
                    <a:pt x="460" y="16"/>
                  </a:lnTo>
                  <a:lnTo>
                    <a:pt x="462" y="16"/>
                  </a:lnTo>
                  <a:lnTo>
                    <a:pt x="469" y="14"/>
                  </a:lnTo>
                  <a:lnTo>
                    <a:pt x="474" y="14"/>
                  </a:lnTo>
                  <a:lnTo>
                    <a:pt x="474" y="12"/>
                  </a:lnTo>
                  <a:lnTo>
                    <a:pt x="484" y="11"/>
                  </a:lnTo>
                  <a:lnTo>
                    <a:pt x="493" y="12"/>
                  </a:lnTo>
                  <a:lnTo>
                    <a:pt x="491" y="11"/>
                  </a:lnTo>
                  <a:lnTo>
                    <a:pt x="489" y="11"/>
                  </a:lnTo>
                  <a:lnTo>
                    <a:pt x="487" y="10"/>
                  </a:lnTo>
                  <a:lnTo>
                    <a:pt x="486" y="10"/>
                  </a:lnTo>
                  <a:lnTo>
                    <a:pt x="484" y="9"/>
                  </a:lnTo>
                  <a:lnTo>
                    <a:pt x="483" y="8"/>
                  </a:lnTo>
                  <a:lnTo>
                    <a:pt x="456" y="8"/>
                  </a:lnTo>
                  <a:close/>
                  <a:moveTo>
                    <a:pt x="495" y="4"/>
                  </a:moveTo>
                  <a:lnTo>
                    <a:pt x="494" y="5"/>
                  </a:lnTo>
                  <a:lnTo>
                    <a:pt x="482" y="5"/>
                  </a:lnTo>
                  <a:lnTo>
                    <a:pt x="479" y="6"/>
                  </a:lnTo>
                  <a:lnTo>
                    <a:pt x="472" y="6"/>
                  </a:lnTo>
                  <a:lnTo>
                    <a:pt x="483" y="7"/>
                  </a:lnTo>
                  <a:lnTo>
                    <a:pt x="495" y="8"/>
                  </a:lnTo>
                  <a:lnTo>
                    <a:pt x="513" y="8"/>
                  </a:lnTo>
                  <a:lnTo>
                    <a:pt x="513" y="9"/>
                  </a:lnTo>
                  <a:lnTo>
                    <a:pt x="512" y="9"/>
                  </a:lnTo>
                  <a:lnTo>
                    <a:pt x="512" y="10"/>
                  </a:lnTo>
                  <a:lnTo>
                    <a:pt x="517" y="11"/>
                  </a:lnTo>
                  <a:lnTo>
                    <a:pt x="521" y="12"/>
                  </a:lnTo>
                  <a:lnTo>
                    <a:pt x="527" y="12"/>
                  </a:lnTo>
                  <a:lnTo>
                    <a:pt x="531" y="10"/>
                  </a:lnTo>
                  <a:lnTo>
                    <a:pt x="532" y="9"/>
                  </a:lnTo>
                  <a:lnTo>
                    <a:pt x="532" y="8"/>
                  </a:lnTo>
                  <a:lnTo>
                    <a:pt x="535" y="8"/>
                  </a:lnTo>
                  <a:lnTo>
                    <a:pt x="541" y="9"/>
                  </a:lnTo>
                  <a:lnTo>
                    <a:pt x="551" y="9"/>
                  </a:lnTo>
                  <a:lnTo>
                    <a:pt x="561" y="10"/>
                  </a:lnTo>
                  <a:lnTo>
                    <a:pt x="563" y="10"/>
                  </a:lnTo>
                  <a:lnTo>
                    <a:pt x="565" y="9"/>
                  </a:lnTo>
                  <a:lnTo>
                    <a:pt x="575" y="9"/>
                  </a:lnTo>
                  <a:lnTo>
                    <a:pt x="600" y="10"/>
                  </a:lnTo>
                  <a:lnTo>
                    <a:pt x="588" y="8"/>
                  </a:lnTo>
                  <a:lnTo>
                    <a:pt x="583" y="7"/>
                  </a:lnTo>
                  <a:lnTo>
                    <a:pt x="577" y="7"/>
                  </a:lnTo>
                  <a:lnTo>
                    <a:pt x="575" y="6"/>
                  </a:lnTo>
                  <a:lnTo>
                    <a:pt x="567" y="6"/>
                  </a:lnTo>
                  <a:lnTo>
                    <a:pt x="562" y="5"/>
                  </a:lnTo>
                  <a:lnTo>
                    <a:pt x="553" y="5"/>
                  </a:lnTo>
                  <a:lnTo>
                    <a:pt x="536" y="4"/>
                  </a:lnTo>
                  <a:lnTo>
                    <a:pt x="495" y="4"/>
                  </a:lnTo>
                  <a:close/>
                  <a:moveTo>
                    <a:pt x="524" y="0"/>
                  </a:moveTo>
                  <a:lnTo>
                    <a:pt x="580" y="3"/>
                  </a:lnTo>
                  <a:lnTo>
                    <a:pt x="636" y="12"/>
                  </a:lnTo>
                  <a:lnTo>
                    <a:pt x="689" y="27"/>
                  </a:lnTo>
                  <a:lnTo>
                    <a:pt x="739" y="46"/>
                  </a:lnTo>
                  <a:lnTo>
                    <a:pt x="787" y="72"/>
                  </a:lnTo>
                  <a:lnTo>
                    <a:pt x="833" y="101"/>
                  </a:lnTo>
                  <a:lnTo>
                    <a:pt x="874" y="135"/>
                  </a:lnTo>
                  <a:lnTo>
                    <a:pt x="911" y="173"/>
                  </a:lnTo>
                  <a:lnTo>
                    <a:pt x="945" y="214"/>
                  </a:lnTo>
                  <a:lnTo>
                    <a:pt x="975" y="259"/>
                  </a:lnTo>
                  <a:lnTo>
                    <a:pt x="1001" y="308"/>
                  </a:lnTo>
                  <a:lnTo>
                    <a:pt x="1020" y="358"/>
                  </a:lnTo>
                  <a:lnTo>
                    <a:pt x="1034" y="411"/>
                  </a:lnTo>
                  <a:lnTo>
                    <a:pt x="1044" y="467"/>
                  </a:lnTo>
                  <a:lnTo>
                    <a:pt x="1047" y="523"/>
                  </a:lnTo>
                  <a:lnTo>
                    <a:pt x="1044" y="579"/>
                  </a:lnTo>
                  <a:lnTo>
                    <a:pt x="1034" y="635"/>
                  </a:lnTo>
                  <a:lnTo>
                    <a:pt x="1020" y="688"/>
                  </a:lnTo>
                  <a:lnTo>
                    <a:pt x="1001" y="738"/>
                  </a:lnTo>
                  <a:lnTo>
                    <a:pt x="975" y="787"/>
                  </a:lnTo>
                  <a:lnTo>
                    <a:pt x="945" y="832"/>
                  </a:lnTo>
                  <a:lnTo>
                    <a:pt x="911" y="873"/>
                  </a:lnTo>
                  <a:lnTo>
                    <a:pt x="874" y="911"/>
                  </a:lnTo>
                  <a:lnTo>
                    <a:pt x="833" y="945"/>
                  </a:lnTo>
                  <a:lnTo>
                    <a:pt x="787" y="974"/>
                  </a:lnTo>
                  <a:lnTo>
                    <a:pt x="739" y="1000"/>
                  </a:lnTo>
                  <a:lnTo>
                    <a:pt x="689" y="1019"/>
                  </a:lnTo>
                  <a:lnTo>
                    <a:pt x="636" y="1034"/>
                  </a:lnTo>
                  <a:lnTo>
                    <a:pt x="580" y="1043"/>
                  </a:lnTo>
                  <a:lnTo>
                    <a:pt x="524" y="1046"/>
                  </a:lnTo>
                  <a:lnTo>
                    <a:pt x="467" y="1043"/>
                  </a:lnTo>
                  <a:lnTo>
                    <a:pt x="411" y="1034"/>
                  </a:lnTo>
                  <a:lnTo>
                    <a:pt x="359" y="1019"/>
                  </a:lnTo>
                  <a:lnTo>
                    <a:pt x="308" y="1000"/>
                  </a:lnTo>
                  <a:lnTo>
                    <a:pt x="259" y="974"/>
                  </a:lnTo>
                  <a:lnTo>
                    <a:pt x="214" y="945"/>
                  </a:lnTo>
                  <a:lnTo>
                    <a:pt x="173" y="911"/>
                  </a:lnTo>
                  <a:lnTo>
                    <a:pt x="135" y="873"/>
                  </a:lnTo>
                  <a:lnTo>
                    <a:pt x="102" y="832"/>
                  </a:lnTo>
                  <a:lnTo>
                    <a:pt x="72" y="787"/>
                  </a:lnTo>
                  <a:lnTo>
                    <a:pt x="47" y="738"/>
                  </a:lnTo>
                  <a:lnTo>
                    <a:pt x="27" y="688"/>
                  </a:lnTo>
                  <a:lnTo>
                    <a:pt x="12" y="635"/>
                  </a:lnTo>
                  <a:lnTo>
                    <a:pt x="3" y="579"/>
                  </a:lnTo>
                  <a:lnTo>
                    <a:pt x="0" y="523"/>
                  </a:lnTo>
                  <a:lnTo>
                    <a:pt x="3" y="467"/>
                  </a:lnTo>
                  <a:lnTo>
                    <a:pt x="12" y="411"/>
                  </a:lnTo>
                  <a:lnTo>
                    <a:pt x="27" y="358"/>
                  </a:lnTo>
                  <a:lnTo>
                    <a:pt x="47" y="308"/>
                  </a:lnTo>
                  <a:lnTo>
                    <a:pt x="72" y="259"/>
                  </a:lnTo>
                  <a:lnTo>
                    <a:pt x="102" y="214"/>
                  </a:lnTo>
                  <a:lnTo>
                    <a:pt x="135" y="173"/>
                  </a:lnTo>
                  <a:lnTo>
                    <a:pt x="173" y="135"/>
                  </a:lnTo>
                  <a:lnTo>
                    <a:pt x="214" y="101"/>
                  </a:lnTo>
                  <a:lnTo>
                    <a:pt x="259" y="72"/>
                  </a:lnTo>
                  <a:lnTo>
                    <a:pt x="308" y="46"/>
                  </a:lnTo>
                  <a:lnTo>
                    <a:pt x="359" y="27"/>
                  </a:lnTo>
                  <a:lnTo>
                    <a:pt x="411" y="12"/>
                  </a:lnTo>
                  <a:lnTo>
                    <a:pt x="467" y="3"/>
                  </a:lnTo>
                  <a:lnTo>
                    <a:pt x="52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15" name="Group 36">
            <a:extLst>
              <a:ext uri="{FF2B5EF4-FFF2-40B4-BE49-F238E27FC236}">
                <a16:creationId xmlns:a16="http://schemas.microsoft.com/office/drawing/2014/main" id="{BB1EACBB-DC66-450A-B4D2-1E4D9C42BB53}"/>
              </a:ext>
            </a:extLst>
          </p:cNvPr>
          <p:cNvGrpSpPr/>
          <p:nvPr/>
        </p:nvGrpSpPr>
        <p:grpSpPr>
          <a:xfrm>
            <a:off x="6920230" y="3666799"/>
            <a:ext cx="576296" cy="527482"/>
            <a:chOff x="12787313" y="2351088"/>
            <a:chExt cx="1350963" cy="1362075"/>
          </a:xfrm>
          <a:solidFill>
            <a:schemeClr val="tx1"/>
          </a:solidFill>
        </p:grpSpPr>
        <p:sp>
          <p:nvSpPr>
            <p:cNvPr id="116" name="Freeform 11">
              <a:extLst>
                <a:ext uri="{FF2B5EF4-FFF2-40B4-BE49-F238E27FC236}">
                  <a16:creationId xmlns:a16="http://schemas.microsoft.com/office/drawing/2014/main" id="{A3D8E15F-FB89-4494-914A-05F23EB244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787313" y="2351088"/>
              <a:ext cx="1350963" cy="1362075"/>
            </a:xfrm>
            <a:custGeom>
              <a:avLst/>
              <a:gdLst/>
              <a:ahLst/>
              <a:cxnLst>
                <a:cxn ang="0">
                  <a:pos x="288" y="198"/>
                </a:cxn>
                <a:cxn ang="0">
                  <a:pos x="173" y="336"/>
                </a:cxn>
                <a:cxn ang="0">
                  <a:pos x="173" y="522"/>
                </a:cxn>
                <a:cxn ang="0">
                  <a:pos x="288" y="658"/>
                </a:cxn>
                <a:cxn ang="0">
                  <a:pos x="470" y="690"/>
                </a:cxn>
                <a:cxn ang="0">
                  <a:pos x="625" y="600"/>
                </a:cxn>
                <a:cxn ang="0">
                  <a:pos x="688" y="429"/>
                </a:cxn>
                <a:cxn ang="0">
                  <a:pos x="625" y="256"/>
                </a:cxn>
                <a:cxn ang="0">
                  <a:pos x="470" y="166"/>
                </a:cxn>
                <a:cxn ang="0">
                  <a:pos x="596" y="36"/>
                </a:cxn>
                <a:cxn ang="0">
                  <a:pos x="622" y="47"/>
                </a:cxn>
                <a:cxn ang="0">
                  <a:pos x="631" y="111"/>
                </a:cxn>
                <a:cxn ang="0">
                  <a:pos x="630" y="154"/>
                </a:cxn>
                <a:cxn ang="0">
                  <a:pos x="679" y="203"/>
                </a:cxn>
                <a:cxn ang="0">
                  <a:pos x="774" y="218"/>
                </a:cxn>
                <a:cxn ang="0">
                  <a:pos x="805" y="232"/>
                </a:cxn>
                <a:cxn ang="0">
                  <a:pos x="826" y="294"/>
                </a:cxn>
                <a:cxn ang="0">
                  <a:pos x="846" y="368"/>
                </a:cxn>
                <a:cxn ang="0">
                  <a:pos x="846" y="421"/>
                </a:cxn>
                <a:cxn ang="0">
                  <a:pos x="782" y="459"/>
                </a:cxn>
                <a:cxn ang="0">
                  <a:pos x="738" y="564"/>
                </a:cxn>
                <a:cxn ang="0">
                  <a:pos x="764" y="603"/>
                </a:cxn>
                <a:cxn ang="0">
                  <a:pos x="782" y="662"/>
                </a:cxn>
                <a:cxn ang="0">
                  <a:pos x="682" y="768"/>
                </a:cxn>
                <a:cxn ang="0">
                  <a:pos x="662" y="786"/>
                </a:cxn>
                <a:cxn ang="0">
                  <a:pos x="615" y="777"/>
                </a:cxn>
                <a:cxn ang="0">
                  <a:pos x="574" y="748"/>
                </a:cxn>
                <a:cxn ang="0">
                  <a:pos x="554" y="745"/>
                </a:cxn>
                <a:cxn ang="0">
                  <a:pos x="481" y="760"/>
                </a:cxn>
                <a:cxn ang="0">
                  <a:pos x="461" y="771"/>
                </a:cxn>
                <a:cxn ang="0">
                  <a:pos x="438" y="822"/>
                </a:cxn>
                <a:cxn ang="0">
                  <a:pos x="242" y="815"/>
                </a:cxn>
                <a:cxn ang="0">
                  <a:pos x="224" y="798"/>
                </a:cxn>
                <a:cxn ang="0">
                  <a:pos x="224" y="722"/>
                </a:cxn>
                <a:cxn ang="0">
                  <a:pos x="202" y="677"/>
                </a:cxn>
                <a:cxn ang="0">
                  <a:pos x="155" y="630"/>
                </a:cxn>
                <a:cxn ang="0">
                  <a:pos x="119" y="630"/>
                </a:cxn>
                <a:cxn ang="0">
                  <a:pos x="52" y="627"/>
                </a:cxn>
                <a:cxn ang="0">
                  <a:pos x="21" y="539"/>
                </a:cxn>
                <a:cxn ang="0">
                  <a:pos x="8" y="487"/>
                </a:cxn>
                <a:cxn ang="0">
                  <a:pos x="1" y="444"/>
                </a:cxn>
                <a:cxn ang="0">
                  <a:pos x="73" y="400"/>
                </a:cxn>
                <a:cxn ang="0">
                  <a:pos x="99" y="352"/>
                </a:cxn>
                <a:cxn ang="0">
                  <a:pos x="114" y="294"/>
                </a:cxn>
                <a:cxn ang="0">
                  <a:pos x="68" y="226"/>
                </a:cxn>
                <a:cxn ang="0">
                  <a:pos x="64" y="201"/>
                </a:cxn>
                <a:cxn ang="0">
                  <a:pos x="189" y="70"/>
                </a:cxn>
                <a:cxn ang="0">
                  <a:pos x="227" y="73"/>
                </a:cxn>
                <a:cxn ang="0">
                  <a:pos x="297" y="116"/>
                </a:cxn>
                <a:cxn ang="0">
                  <a:pos x="373" y="96"/>
                </a:cxn>
                <a:cxn ang="0">
                  <a:pos x="399" y="73"/>
                </a:cxn>
                <a:cxn ang="0">
                  <a:pos x="412" y="41"/>
                </a:cxn>
                <a:cxn ang="0">
                  <a:pos x="431" y="6"/>
                </a:cxn>
              </a:cxnLst>
              <a:rect l="0" t="0" r="r" b="b"/>
              <a:pathLst>
                <a:path w="851" h="858">
                  <a:moveTo>
                    <a:pt x="421" y="161"/>
                  </a:moveTo>
                  <a:lnTo>
                    <a:pt x="374" y="166"/>
                  </a:lnTo>
                  <a:lnTo>
                    <a:pt x="329" y="178"/>
                  </a:lnTo>
                  <a:lnTo>
                    <a:pt x="288" y="198"/>
                  </a:lnTo>
                  <a:lnTo>
                    <a:pt x="251" y="224"/>
                  </a:lnTo>
                  <a:lnTo>
                    <a:pt x="219" y="256"/>
                  </a:lnTo>
                  <a:lnTo>
                    <a:pt x="193" y="294"/>
                  </a:lnTo>
                  <a:lnTo>
                    <a:pt x="173" y="336"/>
                  </a:lnTo>
                  <a:lnTo>
                    <a:pt x="161" y="380"/>
                  </a:lnTo>
                  <a:lnTo>
                    <a:pt x="157" y="429"/>
                  </a:lnTo>
                  <a:lnTo>
                    <a:pt x="161" y="476"/>
                  </a:lnTo>
                  <a:lnTo>
                    <a:pt x="173" y="522"/>
                  </a:lnTo>
                  <a:lnTo>
                    <a:pt x="193" y="563"/>
                  </a:lnTo>
                  <a:lnTo>
                    <a:pt x="219" y="600"/>
                  </a:lnTo>
                  <a:lnTo>
                    <a:pt x="251" y="632"/>
                  </a:lnTo>
                  <a:lnTo>
                    <a:pt x="288" y="658"/>
                  </a:lnTo>
                  <a:lnTo>
                    <a:pt x="329" y="677"/>
                  </a:lnTo>
                  <a:lnTo>
                    <a:pt x="374" y="690"/>
                  </a:lnTo>
                  <a:lnTo>
                    <a:pt x="421" y="694"/>
                  </a:lnTo>
                  <a:lnTo>
                    <a:pt x="470" y="690"/>
                  </a:lnTo>
                  <a:lnTo>
                    <a:pt x="514" y="677"/>
                  </a:lnTo>
                  <a:lnTo>
                    <a:pt x="555" y="658"/>
                  </a:lnTo>
                  <a:lnTo>
                    <a:pt x="593" y="632"/>
                  </a:lnTo>
                  <a:lnTo>
                    <a:pt x="625" y="600"/>
                  </a:lnTo>
                  <a:lnTo>
                    <a:pt x="651" y="563"/>
                  </a:lnTo>
                  <a:lnTo>
                    <a:pt x="671" y="522"/>
                  </a:lnTo>
                  <a:lnTo>
                    <a:pt x="683" y="476"/>
                  </a:lnTo>
                  <a:lnTo>
                    <a:pt x="688" y="429"/>
                  </a:lnTo>
                  <a:lnTo>
                    <a:pt x="683" y="380"/>
                  </a:lnTo>
                  <a:lnTo>
                    <a:pt x="671" y="336"/>
                  </a:lnTo>
                  <a:lnTo>
                    <a:pt x="651" y="294"/>
                  </a:lnTo>
                  <a:lnTo>
                    <a:pt x="625" y="256"/>
                  </a:lnTo>
                  <a:lnTo>
                    <a:pt x="593" y="224"/>
                  </a:lnTo>
                  <a:lnTo>
                    <a:pt x="555" y="198"/>
                  </a:lnTo>
                  <a:lnTo>
                    <a:pt x="514" y="178"/>
                  </a:lnTo>
                  <a:lnTo>
                    <a:pt x="470" y="166"/>
                  </a:lnTo>
                  <a:lnTo>
                    <a:pt x="421" y="161"/>
                  </a:lnTo>
                  <a:close/>
                  <a:moveTo>
                    <a:pt x="452" y="0"/>
                  </a:moveTo>
                  <a:lnTo>
                    <a:pt x="467" y="1"/>
                  </a:lnTo>
                  <a:lnTo>
                    <a:pt x="596" y="36"/>
                  </a:lnTo>
                  <a:lnTo>
                    <a:pt x="599" y="36"/>
                  </a:lnTo>
                  <a:lnTo>
                    <a:pt x="606" y="38"/>
                  </a:lnTo>
                  <a:lnTo>
                    <a:pt x="613" y="41"/>
                  </a:lnTo>
                  <a:lnTo>
                    <a:pt x="622" y="47"/>
                  </a:lnTo>
                  <a:lnTo>
                    <a:pt x="630" y="58"/>
                  </a:lnTo>
                  <a:lnTo>
                    <a:pt x="633" y="71"/>
                  </a:lnTo>
                  <a:lnTo>
                    <a:pt x="633" y="91"/>
                  </a:lnTo>
                  <a:lnTo>
                    <a:pt x="631" y="111"/>
                  </a:lnTo>
                  <a:lnTo>
                    <a:pt x="630" y="128"/>
                  </a:lnTo>
                  <a:lnTo>
                    <a:pt x="628" y="139"/>
                  </a:lnTo>
                  <a:lnTo>
                    <a:pt x="628" y="146"/>
                  </a:lnTo>
                  <a:lnTo>
                    <a:pt x="630" y="154"/>
                  </a:lnTo>
                  <a:lnTo>
                    <a:pt x="634" y="163"/>
                  </a:lnTo>
                  <a:lnTo>
                    <a:pt x="656" y="181"/>
                  </a:lnTo>
                  <a:lnTo>
                    <a:pt x="666" y="192"/>
                  </a:lnTo>
                  <a:lnTo>
                    <a:pt x="679" y="203"/>
                  </a:lnTo>
                  <a:lnTo>
                    <a:pt x="688" y="213"/>
                  </a:lnTo>
                  <a:lnTo>
                    <a:pt x="694" y="221"/>
                  </a:lnTo>
                  <a:lnTo>
                    <a:pt x="697" y="224"/>
                  </a:lnTo>
                  <a:lnTo>
                    <a:pt x="774" y="218"/>
                  </a:lnTo>
                  <a:lnTo>
                    <a:pt x="778" y="218"/>
                  </a:lnTo>
                  <a:lnTo>
                    <a:pt x="785" y="220"/>
                  </a:lnTo>
                  <a:lnTo>
                    <a:pt x="796" y="223"/>
                  </a:lnTo>
                  <a:lnTo>
                    <a:pt x="805" y="232"/>
                  </a:lnTo>
                  <a:lnTo>
                    <a:pt x="813" y="245"/>
                  </a:lnTo>
                  <a:lnTo>
                    <a:pt x="816" y="258"/>
                  </a:lnTo>
                  <a:lnTo>
                    <a:pt x="820" y="274"/>
                  </a:lnTo>
                  <a:lnTo>
                    <a:pt x="826" y="294"/>
                  </a:lnTo>
                  <a:lnTo>
                    <a:pt x="831" y="314"/>
                  </a:lnTo>
                  <a:lnTo>
                    <a:pt x="837" y="334"/>
                  </a:lnTo>
                  <a:lnTo>
                    <a:pt x="841" y="352"/>
                  </a:lnTo>
                  <a:lnTo>
                    <a:pt x="846" y="368"/>
                  </a:lnTo>
                  <a:lnTo>
                    <a:pt x="848" y="378"/>
                  </a:lnTo>
                  <a:lnTo>
                    <a:pt x="851" y="384"/>
                  </a:lnTo>
                  <a:lnTo>
                    <a:pt x="851" y="407"/>
                  </a:lnTo>
                  <a:lnTo>
                    <a:pt x="846" y="421"/>
                  </a:lnTo>
                  <a:lnTo>
                    <a:pt x="835" y="433"/>
                  </a:lnTo>
                  <a:lnTo>
                    <a:pt x="808" y="448"/>
                  </a:lnTo>
                  <a:lnTo>
                    <a:pt x="794" y="455"/>
                  </a:lnTo>
                  <a:lnTo>
                    <a:pt x="782" y="459"/>
                  </a:lnTo>
                  <a:lnTo>
                    <a:pt x="773" y="462"/>
                  </a:lnTo>
                  <a:lnTo>
                    <a:pt x="770" y="464"/>
                  </a:lnTo>
                  <a:lnTo>
                    <a:pt x="738" y="560"/>
                  </a:lnTo>
                  <a:lnTo>
                    <a:pt x="738" y="564"/>
                  </a:lnTo>
                  <a:lnTo>
                    <a:pt x="741" y="569"/>
                  </a:lnTo>
                  <a:lnTo>
                    <a:pt x="746" y="578"/>
                  </a:lnTo>
                  <a:lnTo>
                    <a:pt x="753" y="590"/>
                  </a:lnTo>
                  <a:lnTo>
                    <a:pt x="764" y="603"/>
                  </a:lnTo>
                  <a:lnTo>
                    <a:pt x="773" y="615"/>
                  </a:lnTo>
                  <a:lnTo>
                    <a:pt x="781" y="630"/>
                  </a:lnTo>
                  <a:lnTo>
                    <a:pt x="785" y="645"/>
                  </a:lnTo>
                  <a:lnTo>
                    <a:pt x="782" y="662"/>
                  </a:lnTo>
                  <a:lnTo>
                    <a:pt x="771" y="679"/>
                  </a:lnTo>
                  <a:lnTo>
                    <a:pt x="703" y="748"/>
                  </a:lnTo>
                  <a:lnTo>
                    <a:pt x="691" y="758"/>
                  </a:lnTo>
                  <a:lnTo>
                    <a:pt x="682" y="768"/>
                  </a:lnTo>
                  <a:lnTo>
                    <a:pt x="676" y="775"/>
                  </a:lnTo>
                  <a:lnTo>
                    <a:pt x="673" y="777"/>
                  </a:lnTo>
                  <a:lnTo>
                    <a:pt x="668" y="781"/>
                  </a:lnTo>
                  <a:lnTo>
                    <a:pt x="662" y="786"/>
                  </a:lnTo>
                  <a:lnTo>
                    <a:pt x="654" y="789"/>
                  </a:lnTo>
                  <a:lnTo>
                    <a:pt x="644" y="789"/>
                  </a:lnTo>
                  <a:lnTo>
                    <a:pt x="630" y="786"/>
                  </a:lnTo>
                  <a:lnTo>
                    <a:pt x="615" y="777"/>
                  </a:lnTo>
                  <a:lnTo>
                    <a:pt x="598" y="764"/>
                  </a:lnTo>
                  <a:lnTo>
                    <a:pt x="586" y="755"/>
                  </a:lnTo>
                  <a:lnTo>
                    <a:pt x="578" y="751"/>
                  </a:lnTo>
                  <a:lnTo>
                    <a:pt x="574" y="748"/>
                  </a:lnTo>
                  <a:lnTo>
                    <a:pt x="571" y="746"/>
                  </a:lnTo>
                  <a:lnTo>
                    <a:pt x="568" y="746"/>
                  </a:lnTo>
                  <a:lnTo>
                    <a:pt x="561" y="745"/>
                  </a:lnTo>
                  <a:lnTo>
                    <a:pt x="554" y="745"/>
                  </a:lnTo>
                  <a:lnTo>
                    <a:pt x="546" y="746"/>
                  </a:lnTo>
                  <a:lnTo>
                    <a:pt x="539" y="749"/>
                  </a:lnTo>
                  <a:lnTo>
                    <a:pt x="493" y="758"/>
                  </a:lnTo>
                  <a:lnTo>
                    <a:pt x="481" y="760"/>
                  </a:lnTo>
                  <a:lnTo>
                    <a:pt x="476" y="761"/>
                  </a:lnTo>
                  <a:lnTo>
                    <a:pt x="472" y="761"/>
                  </a:lnTo>
                  <a:lnTo>
                    <a:pt x="469" y="763"/>
                  </a:lnTo>
                  <a:lnTo>
                    <a:pt x="461" y="771"/>
                  </a:lnTo>
                  <a:lnTo>
                    <a:pt x="458" y="777"/>
                  </a:lnTo>
                  <a:lnTo>
                    <a:pt x="453" y="789"/>
                  </a:lnTo>
                  <a:lnTo>
                    <a:pt x="447" y="804"/>
                  </a:lnTo>
                  <a:lnTo>
                    <a:pt x="438" y="822"/>
                  </a:lnTo>
                  <a:lnTo>
                    <a:pt x="428" y="838"/>
                  </a:lnTo>
                  <a:lnTo>
                    <a:pt x="417" y="851"/>
                  </a:lnTo>
                  <a:lnTo>
                    <a:pt x="403" y="858"/>
                  </a:lnTo>
                  <a:lnTo>
                    <a:pt x="242" y="815"/>
                  </a:lnTo>
                  <a:lnTo>
                    <a:pt x="240" y="813"/>
                  </a:lnTo>
                  <a:lnTo>
                    <a:pt x="236" y="812"/>
                  </a:lnTo>
                  <a:lnTo>
                    <a:pt x="230" y="806"/>
                  </a:lnTo>
                  <a:lnTo>
                    <a:pt x="224" y="798"/>
                  </a:lnTo>
                  <a:lnTo>
                    <a:pt x="221" y="786"/>
                  </a:lnTo>
                  <a:lnTo>
                    <a:pt x="219" y="771"/>
                  </a:lnTo>
                  <a:lnTo>
                    <a:pt x="222" y="737"/>
                  </a:lnTo>
                  <a:lnTo>
                    <a:pt x="224" y="722"/>
                  </a:lnTo>
                  <a:lnTo>
                    <a:pt x="224" y="708"/>
                  </a:lnTo>
                  <a:lnTo>
                    <a:pt x="219" y="694"/>
                  </a:lnTo>
                  <a:lnTo>
                    <a:pt x="211" y="685"/>
                  </a:lnTo>
                  <a:lnTo>
                    <a:pt x="202" y="677"/>
                  </a:lnTo>
                  <a:lnTo>
                    <a:pt x="192" y="668"/>
                  </a:lnTo>
                  <a:lnTo>
                    <a:pt x="172" y="648"/>
                  </a:lnTo>
                  <a:lnTo>
                    <a:pt x="164" y="639"/>
                  </a:lnTo>
                  <a:lnTo>
                    <a:pt x="155" y="630"/>
                  </a:lnTo>
                  <a:lnTo>
                    <a:pt x="151" y="627"/>
                  </a:lnTo>
                  <a:lnTo>
                    <a:pt x="141" y="626"/>
                  </a:lnTo>
                  <a:lnTo>
                    <a:pt x="129" y="627"/>
                  </a:lnTo>
                  <a:lnTo>
                    <a:pt x="119" y="630"/>
                  </a:lnTo>
                  <a:lnTo>
                    <a:pt x="88" y="633"/>
                  </a:lnTo>
                  <a:lnTo>
                    <a:pt x="71" y="633"/>
                  </a:lnTo>
                  <a:lnTo>
                    <a:pt x="59" y="632"/>
                  </a:lnTo>
                  <a:lnTo>
                    <a:pt x="52" y="627"/>
                  </a:lnTo>
                  <a:lnTo>
                    <a:pt x="47" y="619"/>
                  </a:lnTo>
                  <a:lnTo>
                    <a:pt x="30" y="569"/>
                  </a:lnTo>
                  <a:lnTo>
                    <a:pt x="26" y="552"/>
                  </a:lnTo>
                  <a:lnTo>
                    <a:pt x="21" y="539"/>
                  </a:lnTo>
                  <a:lnTo>
                    <a:pt x="20" y="529"/>
                  </a:lnTo>
                  <a:lnTo>
                    <a:pt x="17" y="519"/>
                  </a:lnTo>
                  <a:lnTo>
                    <a:pt x="12" y="503"/>
                  </a:lnTo>
                  <a:lnTo>
                    <a:pt x="8" y="487"/>
                  </a:lnTo>
                  <a:lnTo>
                    <a:pt x="5" y="470"/>
                  </a:lnTo>
                  <a:lnTo>
                    <a:pt x="1" y="456"/>
                  </a:lnTo>
                  <a:lnTo>
                    <a:pt x="0" y="448"/>
                  </a:lnTo>
                  <a:lnTo>
                    <a:pt x="1" y="444"/>
                  </a:lnTo>
                  <a:lnTo>
                    <a:pt x="17" y="429"/>
                  </a:lnTo>
                  <a:lnTo>
                    <a:pt x="32" y="419"/>
                  </a:lnTo>
                  <a:lnTo>
                    <a:pt x="59" y="407"/>
                  </a:lnTo>
                  <a:lnTo>
                    <a:pt x="73" y="400"/>
                  </a:lnTo>
                  <a:lnTo>
                    <a:pt x="85" y="390"/>
                  </a:lnTo>
                  <a:lnTo>
                    <a:pt x="93" y="381"/>
                  </a:lnTo>
                  <a:lnTo>
                    <a:pt x="96" y="369"/>
                  </a:lnTo>
                  <a:lnTo>
                    <a:pt x="99" y="352"/>
                  </a:lnTo>
                  <a:lnTo>
                    <a:pt x="103" y="334"/>
                  </a:lnTo>
                  <a:lnTo>
                    <a:pt x="108" y="317"/>
                  </a:lnTo>
                  <a:lnTo>
                    <a:pt x="113" y="303"/>
                  </a:lnTo>
                  <a:lnTo>
                    <a:pt x="114" y="294"/>
                  </a:lnTo>
                  <a:lnTo>
                    <a:pt x="108" y="279"/>
                  </a:lnTo>
                  <a:lnTo>
                    <a:pt x="103" y="273"/>
                  </a:lnTo>
                  <a:lnTo>
                    <a:pt x="102" y="270"/>
                  </a:lnTo>
                  <a:lnTo>
                    <a:pt x="68" y="226"/>
                  </a:lnTo>
                  <a:lnTo>
                    <a:pt x="67" y="224"/>
                  </a:lnTo>
                  <a:lnTo>
                    <a:pt x="64" y="220"/>
                  </a:lnTo>
                  <a:lnTo>
                    <a:pt x="62" y="212"/>
                  </a:lnTo>
                  <a:lnTo>
                    <a:pt x="64" y="201"/>
                  </a:lnTo>
                  <a:lnTo>
                    <a:pt x="70" y="191"/>
                  </a:lnTo>
                  <a:lnTo>
                    <a:pt x="183" y="74"/>
                  </a:lnTo>
                  <a:lnTo>
                    <a:pt x="184" y="73"/>
                  </a:lnTo>
                  <a:lnTo>
                    <a:pt x="189" y="70"/>
                  </a:lnTo>
                  <a:lnTo>
                    <a:pt x="195" y="65"/>
                  </a:lnTo>
                  <a:lnTo>
                    <a:pt x="204" y="64"/>
                  </a:lnTo>
                  <a:lnTo>
                    <a:pt x="215" y="65"/>
                  </a:lnTo>
                  <a:lnTo>
                    <a:pt x="227" y="73"/>
                  </a:lnTo>
                  <a:lnTo>
                    <a:pt x="280" y="111"/>
                  </a:lnTo>
                  <a:lnTo>
                    <a:pt x="281" y="113"/>
                  </a:lnTo>
                  <a:lnTo>
                    <a:pt x="288" y="114"/>
                  </a:lnTo>
                  <a:lnTo>
                    <a:pt x="297" y="116"/>
                  </a:lnTo>
                  <a:lnTo>
                    <a:pt x="312" y="113"/>
                  </a:lnTo>
                  <a:lnTo>
                    <a:pt x="358" y="99"/>
                  </a:lnTo>
                  <a:lnTo>
                    <a:pt x="368" y="97"/>
                  </a:lnTo>
                  <a:lnTo>
                    <a:pt x="373" y="96"/>
                  </a:lnTo>
                  <a:lnTo>
                    <a:pt x="376" y="96"/>
                  </a:lnTo>
                  <a:lnTo>
                    <a:pt x="382" y="94"/>
                  </a:lnTo>
                  <a:lnTo>
                    <a:pt x="390" y="88"/>
                  </a:lnTo>
                  <a:lnTo>
                    <a:pt x="399" y="73"/>
                  </a:lnTo>
                  <a:lnTo>
                    <a:pt x="400" y="70"/>
                  </a:lnTo>
                  <a:lnTo>
                    <a:pt x="403" y="62"/>
                  </a:lnTo>
                  <a:lnTo>
                    <a:pt x="408" y="53"/>
                  </a:lnTo>
                  <a:lnTo>
                    <a:pt x="412" y="41"/>
                  </a:lnTo>
                  <a:lnTo>
                    <a:pt x="417" y="30"/>
                  </a:lnTo>
                  <a:lnTo>
                    <a:pt x="420" y="21"/>
                  </a:lnTo>
                  <a:lnTo>
                    <a:pt x="425" y="13"/>
                  </a:lnTo>
                  <a:lnTo>
                    <a:pt x="431" y="6"/>
                  </a:lnTo>
                  <a:lnTo>
                    <a:pt x="440" y="1"/>
                  </a:lnTo>
                  <a:lnTo>
                    <a:pt x="45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12">
              <a:extLst>
                <a:ext uri="{FF2B5EF4-FFF2-40B4-BE49-F238E27FC236}">
                  <a16:creationId xmlns:a16="http://schemas.microsoft.com/office/drawing/2014/main" id="{571AA017-D5EC-48EF-9357-0CDAD6C2423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130213" y="2701925"/>
              <a:ext cx="663575" cy="666750"/>
            </a:xfrm>
            <a:custGeom>
              <a:avLst/>
              <a:gdLst/>
              <a:ahLst/>
              <a:cxnLst>
                <a:cxn ang="0">
                  <a:pos x="209" y="104"/>
                </a:cxn>
                <a:cxn ang="0">
                  <a:pos x="181" y="107"/>
                </a:cxn>
                <a:cxn ang="0">
                  <a:pos x="155" y="118"/>
                </a:cxn>
                <a:cxn ang="0">
                  <a:pos x="134" y="134"/>
                </a:cxn>
                <a:cxn ang="0">
                  <a:pos x="117" y="157"/>
                </a:cxn>
                <a:cxn ang="0">
                  <a:pos x="107" y="182"/>
                </a:cxn>
                <a:cxn ang="0">
                  <a:pos x="102" y="211"/>
                </a:cxn>
                <a:cxn ang="0">
                  <a:pos x="107" y="238"/>
                </a:cxn>
                <a:cxn ang="0">
                  <a:pos x="117" y="264"/>
                </a:cxn>
                <a:cxn ang="0">
                  <a:pos x="134" y="285"/>
                </a:cxn>
                <a:cxn ang="0">
                  <a:pos x="155" y="302"/>
                </a:cxn>
                <a:cxn ang="0">
                  <a:pos x="181" y="313"/>
                </a:cxn>
                <a:cxn ang="0">
                  <a:pos x="209" y="318"/>
                </a:cxn>
                <a:cxn ang="0">
                  <a:pos x="237" y="313"/>
                </a:cxn>
                <a:cxn ang="0">
                  <a:pos x="262" y="302"/>
                </a:cxn>
                <a:cxn ang="0">
                  <a:pos x="285" y="285"/>
                </a:cxn>
                <a:cxn ang="0">
                  <a:pos x="301" y="264"/>
                </a:cxn>
                <a:cxn ang="0">
                  <a:pos x="312" y="238"/>
                </a:cxn>
                <a:cxn ang="0">
                  <a:pos x="315" y="211"/>
                </a:cxn>
                <a:cxn ang="0">
                  <a:pos x="312" y="182"/>
                </a:cxn>
                <a:cxn ang="0">
                  <a:pos x="301" y="157"/>
                </a:cxn>
                <a:cxn ang="0">
                  <a:pos x="285" y="134"/>
                </a:cxn>
                <a:cxn ang="0">
                  <a:pos x="262" y="118"/>
                </a:cxn>
                <a:cxn ang="0">
                  <a:pos x="237" y="107"/>
                </a:cxn>
                <a:cxn ang="0">
                  <a:pos x="209" y="104"/>
                </a:cxn>
                <a:cxn ang="0">
                  <a:pos x="209" y="0"/>
                </a:cxn>
                <a:cxn ang="0">
                  <a:pos x="251" y="5"/>
                </a:cxn>
                <a:cxn ang="0">
                  <a:pos x="291" y="17"/>
                </a:cxn>
                <a:cxn ang="0">
                  <a:pos x="326" y="37"/>
                </a:cxn>
                <a:cxn ang="0">
                  <a:pos x="358" y="63"/>
                </a:cxn>
                <a:cxn ang="0">
                  <a:pos x="382" y="93"/>
                </a:cxn>
                <a:cxn ang="0">
                  <a:pos x="402" y="128"/>
                </a:cxn>
                <a:cxn ang="0">
                  <a:pos x="414" y="168"/>
                </a:cxn>
                <a:cxn ang="0">
                  <a:pos x="418" y="211"/>
                </a:cxn>
                <a:cxn ang="0">
                  <a:pos x="414" y="252"/>
                </a:cxn>
                <a:cxn ang="0">
                  <a:pos x="402" y="292"/>
                </a:cxn>
                <a:cxn ang="0">
                  <a:pos x="382" y="327"/>
                </a:cxn>
                <a:cxn ang="0">
                  <a:pos x="358" y="359"/>
                </a:cxn>
                <a:cxn ang="0">
                  <a:pos x="326" y="383"/>
                </a:cxn>
                <a:cxn ang="0">
                  <a:pos x="291" y="403"/>
                </a:cxn>
                <a:cxn ang="0">
                  <a:pos x="251" y="415"/>
                </a:cxn>
                <a:cxn ang="0">
                  <a:pos x="209" y="420"/>
                </a:cxn>
                <a:cxn ang="0">
                  <a:pos x="167" y="415"/>
                </a:cxn>
                <a:cxn ang="0">
                  <a:pos x="128" y="403"/>
                </a:cxn>
                <a:cxn ang="0">
                  <a:pos x="93" y="383"/>
                </a:cxn>
                <a:cxn ang="0">
                  <a:pos x="61" y="359"/>
                </a:cxn>
                <a:cxn ang="0">
                  <a:pos x="37" y="327"/>
                </a:cxn>
                <a:cxn ang="0">
                  <a:pos x="17" y="292"/>
                </a:cxn>
                <a:cxn ang="0">
                  <a:pos x="5" y="252"/>
                </a:cxn>
                <a:cxn ang="0">
                  <a:pos x="0" y="211"/>
                </a:cxn>
                <a:cxn ang="0">
                  <a:pos x="5" y="168"/>
                </a:cxn>
                <a:cxn ang="0">
                  <a:pos x="17" y="128"/>
                </a:cxn>
                <a:cxn ang="0">
                  <a:pos x="37" y="93"/>
                </a:cxn>
                <a:cxn ang="0">
                  <a:pos x="61" y="63"/>
                </a:cxn>
                <a:cxn ang="0">
                  <a:pos x="93" y="37"/>
                </a:cxn>
                <a:cxn ang="0">
                  <a:pos x="128" y="17"/>
                </a:cxn>
                <a:cxn ang="0">
                  <a:pos x="167" y="5"/>
                </a:cxn>
                <a:cxn ang="0">
                  <a:pos x="209" y="0"/>
                </a:cxn>
              </a:cxnLst>
              <a:rect l="0" t="0" r="r" b="b"/>
              <a:pathLst>
                <a:path w="418" h="420">
                  <a:moveTo>
                    <a:pt x="209" y="104"/>
                  </a:moveTo>
                  <a:lnTo>
                    <a:pt x="181" y="107"/>
                  </a:lnTo>
                  <a:lnTo>
                    <a:pt x="155" y="118"/>
                  </a:lnTo>
                  <a:lnTo>
                    <a:pt x="134" y="134"/>
                  </a:lnTo>
                  <a:lnTo>
                    <a:pt x="117" y="157"/>
                  </a:lnTo>
                  <a:lnTo>
                    <a:pt x="107" y="182"/>
                  </a:lnTo>
                  <a:lnTo>
                    <a:pt x="102" y="211"/>
                  </a:lnTo>
                  <a:lnTo>
                    <a:pt x="107" y="238"/>
                  </a:lnTo>
                  <a:lnTo>
                    <a:pt x="117" y="264"/>
                  </a:lnTo>
                  <a:lnTo>
                    <a:pt x="134" y="285"/>
                  </a:lnTo>
                  <a:lnTo>
                    <a:pt x="155" y="302"/>
                  </a:lnTo>
                  <a:lnTo>
                    <a:pt x="181" y="313"/>
                  </a:lnTo>
                  <a:lnTo>
                    <a:pt x="209" y="318"/>
                  </a:lnTo>
                  <a:lnTo>
                    <a:pt x="237" y="313"/>
                  </a:lnTo>
                  <a:lnTo>
                    <a:pt x="262" y="302"/>
                  </a:lnTo>
                  <a:lnTo>
                    <a:pt x="285" y="285"/>
                  </a:lnTo>
                  <a:lnTo>
                    <a:pt x="301" y="264"/>
                  </a:lnTo>
                  <a:lnTo>
                    <a:pt x="312" y="238"/>
                  </a:lnTo>
                  <a:lnTo>
                    <a:pt x="315" y="211"/>
                  </a:lnTo>
                  <a:lnTo>
                    <a:pt x="312" y="182"/>
                  </a:lnTo>
                  <a:lnTo>
                    <a:pt x="301" y="157"/>
                  </a:lnTo>
                  <a:lnTo>
                    <a:pt x="285" y="134"/>
                  </a:lnTo>
                  <a:lnTo>
                    <a:pt x="262" y="118"/>
                  </a:lnTo>
                  <a:lnTo>
                    <a:pt x="237" y="107"/>
                  </a:lnTo>
                  <a:lnTo>
                    <a:pt x="209" y="104"/>
                  </a:lnTo>
                  <a:close/>
                  <a:moveTo>
                    <a:pt x="209" y="0"/>
                  </a:moveTo>
                  <a:lnTo>
                    <a:pt x="251" y="5"/>
                  </a:lnTo>
                  <a:lnTo>
                    <a:pt x="291" y="17"/>
                  </a:lnTo>
                  <a:lnTo>
                    <a:pt x="326" y="37"/>
                  </a:lnTo>
                  <a:lnTo>
                    <a:pt x="358" y="63"/>
                  </a:lnTo>
                  <a:lnTo>
                    <a:pt x="382" y="93"/>
                  </a:lnTo>
                  <a:lnTo>
                    <a:pt x="402" y="128"/>
                  </a:lnTo>
                  <a:lnTo>
                    <a:pt x="414" y="168"/>
                  </a:lnTo>
                  <a:lnTo>
                    <a:pt x="418" y="211"/>
                  </a:lnTo>
                  <a:lnTo>
                    <a:pt x="414" y="252"/>
                  </a:lnTo>
                  <a:lnTo>
                    <a:pt x="402" y="292"/>
                  </a:lnTo>
                  <a:lnTo>
                    <a:pt x="382" y="327"/>
                  </a:lnTo>
                  <a:lnTo>
                    <a:pt x="358" y="359"/>
                  </a:lnTo>
                  <a:lnTo>
                    <a:pt x="326" y="383"/>
                  </a:lnTo>
                  <a:lnTo>
                    <a:pt x="291" y="403"/>
                  </a:lnTo>
                  <a:lnTo>
                    <a:pt x="251" y="415"/>
                  </a:lnTo>
                  <a:lnTo>
                    <a:pt x="209" y="420"/>
                  </a:lnTo>
                  <a:lnTo>
                    <a:pt x="167" y="415"/>
                  </a:lnTo>
                  <a:lnTo>
                    <a:pt x="128" y="403"/>
                  </a:lnTo>
                  <a:lnTo>
                    <a:pt x="93" y="383"/>
                  </a:lnTo>
                  <a:lnTo>
                    <a:pt x="61" y="359"/>
                  </a:lnTo>
                  <a:lnTo>
                    <a:pt x="37" y="327"/>
                  </a:lnTo>
                  <a:lnTo>
                    <a:pt x="17" y="292"/>
                  </a:lnTo>
                  <a:lnTo>
                    <a:pt x="5" y="252"/>
                  </a:lnTo>
                  <a:lnTo>
                    <a:pt x="0" y="211"/>
                  </a:lnTo>
                  <a:lnTo>
                    <a:pt x="5" y="168"/>
                  </a:lnTo>
                  <a:lnTo>
                    <a:pt x="17" y="128"/>
                  </a:lnTo>
                  <a:lnTo>
                    <a:pt x="37" y="93"/>
                  </a:lnTo>
                  <a:lnTo>
                    <a:pt x="61" y="63"/>
                  </a:lnTo>
                  <a:lnTo>
                    <a:pt x="93" y="37"/>
                  </a:lnTo>
                  <a:lnTo>
                    <a:pt x="128" y="17"/>
                  </a:lnTo>
                  <a:lnTo>
                    <a:pt x="167" y="5"/>
                  </a:lnTo>
                  <a:lnTo>
                    <a:pt x="20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3" name="Slide Number Placeholder 42">
            <a:extLst>
              <a:ext uri="{FF2B5EF4-FFF2-40B4-BE49-F238E27FC236}">
                <a16:creationId xmlns:a16="http://schemas.microsoft.com/office/drawing/2014/main" id="{7C78AD26-A163-492A-ABFE-A7D680DA9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06348-A2CE-4B32-B836-4C163BAE40EA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87026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8704AFC4-9917-7E41-A32A-D34AFF0DF360}"/>
              </a:ext>
            </a:extLst>
          </p:cNvPr>
          <p:cNvGrpSpPr/>
          <p:nvPr/>
        </p:nvGrpSpPr>
        <p:grpSpPr>
          <a:xfrm>
            <a:off x="313280" y="1047952"/>
            <a:ext cx="3297575" cy="2001107"/>
            <a:chOff x="313280" y="1719283"/>
            <a:chExt cx="3297575" cy="2001107"/>
          </a:xfrm>
        </p:grpSpPr>
        <p:sp>
          <p:nvSpPr>
            <p:cNvPr id="28" name="TextBox 27"/>
            <p:cNvSpPr txBox="1"/>
            <p:nvPr/>
          </p:nvSpPr>
          <p:spPr>
            <a:xfrm>
              <a:off x="313280" y="2396951"/>
              <a:ext cx="329757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MY" sz="1600" dirty="0"/>
                <a:t>Students present the total experiential learning including lesson learnt, service accomplished and self-reflection.</a:t>
              </a:r>
            </a:p>
            <a:p>
              <a:r>
                <a:rPr lang="en-MY" sz="1600" dirty="0">
                  <a:solidFill>
                    <a:schemeClr val="bg1"/>
                  </a:solidFill>
                </a:rPr>
                <a:t> </a:t>
              </a: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FAE5EA3-70B7-B94C-9EFE-C8697858B667}"/>
                </a:ext>
              </a:extLst>
            </p:cNvPr>
            <p:cNvGrpSpPr/>
            <p:nvPr/>
          </p:nvGrpSpPr>
          <p:grpSpPr>
            <a:xfrm>
              <a:off x="411242" y="1719283"/>
              <a:ext cx="2802227" cy="580389"/>
              <a:chOff x="411242" y="1719283"/>
              <a:chExt cx="2802227" cy="580389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C03B1AB4-A124-5940-B203-9DC9DEA02EB6}"/>
                  </a:ext>
                </a:extLst>
              </p:cNvPr>
              <p:cNvGrpSpPr/>
              <p:nvPr/>
            </p:nvGrpSpPr>
            <p:grpSpPr>
              <a:xfrm>
                <a:off x="457201" y="2253953"/>
                <a:ext cx="2756268" cy="45719"/>
                <a:chOff x="457201" y="2253953"/>
                <a:chExt cx="2756268" cy="45719"/>
              </a:xfrm>
            </p:grpSpPr>
            <p:cxnSp>
              <p:nvCxnSpPr>
                <p:cNvPr id="30" name="Straight Connector 29"/>
                <p:cNvCxnSpPr/>
                <p:nvPr/>
              </p:nvCxnSpPr>
              <p:spPr>
                <a:xfrm>
                  <a:off x="457206" y="2271087"/>
                  <a:ext cx="2756263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2" name="Rectangle 31"/>
                <p:cNvSpPr/>
                <p:nvPr/>
              </p:nvSpPr>
              <p:spPr>
                <a:xfrm>
                  <a:off x="457201" y="2253953"/>
                  <a:ext cx="622312" cy="45719"/>
                </a:xfrm>
                <a:prstGeom prst="rect">
                  <a:avLst/>
                </a:prstGeom>
                <a:solidFill>
                  <a:srgbClr val="7030A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9" name="TextBox 38"/>
              <p:cNvSpPr txBox="1"/>
              <p:nvPr/>
            </p:nvSpPr>
            <p:spPr>
              <a:xfrm>
                <a:off x="411242" y="1719283"/>
                <a:ext cx="184890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>
                    <a:solidFill>
                      <a:srgbClr val="7030A0"/>
                    </a:solidFill>
                  </a:rPr>
                  <a:t>D</a:t>
                </a:r>
                <a:r>
                  <a:rPr lang="en-US" sz="2000" b="1" dirty="0">
                    <a:solidFill>
                      <a:srgbClr val="7030A0"/>
                    </a:solidFill>
                  </a:rPr>
                  <a:t>emonstration</a:t>
                </a:r>
              </a:p>
            </p:txBody>
          </p:sp>
        </p:grpSp>
      </p:grpSp>
      <p:grpSp>
        <p:nvGrpSpPr>
          <p:cNvPr id="3" name="Group 2"/>
          <p:cNvGrpSpPr/>
          <p:nvPr/>
        </p:nvGrpSpPr>
        <p:grpSpPr>
          <a:xfrm>
            <a:off x="399219" y="5810276"/>
            <a:ext cx="2842667" cy="523220"/>
            <a:chOff x="281653" y="4401499"/>
            <a:chExt cx="2842667" cy="523220"/>
          </a:xfrm>
        </p:grpSpPr>
        <p:cxnSp>
          <p:nvCxnSpPr>
            <p:cNvPr id="33" name="Straight Connector 32"/>
            <p:cNvCxnSpPr/>
            <p:nvPr/>
          </p:nvCxnSpPr>
          <p:spPr>
            <a:xfrm>
              <a:off x="368057" y="4854946"/>
              <a:ext cx="2756263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Rectangle 33"/>
            <p:cNvSpPr/>
            <p:nvPr/>
          </p:nvSpPr>
          <p:spPr>
            <a:xfrm>
              <a:off x="368052" y="4837812"/>
              <a:ext cx="622312" cy="45719"/>
            </a:xfrm>
            <a:prstGeom prst="rect">
              <a:avLst/>
            </a:prstGeom>
            <a:solidFill>
              <a:srgbClr val="2670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81653" y="4401499"/>
              <a:ext cx="93647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267072"/>
                  </a:solidFill>
                </a:rPr>
                <a:t>A</a:t>
              </a:r>
              <a:r>
                <a:rPr lang="en-US" sz="2000" b="1" dirty="0">
                  <a:solidFill>
                    <a:srgbClr val="267072"/>
                  </a:solidFill>
                </a:rPr>
                <a:t>ction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8939481" y="5838009"/>
            <a:ext cx="2919395" cy="523220"/>
            <a:chOff x="8945997" y="4454845"/>
            <a:chExt cx="2919395" cy="523220"/>
          </a:xfrm>
        </p:grpSpPr>
        <p:cxnSp>
          <p:nvCxnSpPr>
            <p:cNvPr id="37" name="Straight Connector 36"/>
            <p:cNvCxnSpPr/>
            <p:nvPr/>
          </p:nvCxnSpPr>
          <p:spPr>
            <a:xfrm>
              <a:off x="8945997" y="4883527"/>
              <a:ext cx="2756263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Rectangle 37"/>
            <p:cNvSpPr/>
            <p:nvPr/>
          </p:nvSpPr>
          <p:spPr>
            <a:xfrm>
              <a:off x="11083851" y="4863425"/>
              <a:ext cx="622312" cy="45719"/>
            </a:xfrm>
            <a:prstGeom prst="rect">
              <a:avLst/>
            </a:prstGeom>
            <a:solidFill>
              <a:srgbClr val="5482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10370752" y="4454845"/>
              <a:ext cx="149464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548235"/>
                  </a:solidFill>
                </a:rPr>
                <a:t>P</a:t>
              </a:r>
              <a:r>
                <a:rPr lang="en-US" sz="2000" b="1" dirty="0">
                  <a:solidFill>
                    <a:srgbClr val="548235"/>
                  </a:solidFill>
                </a:rPr>
                <a:t>reparation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8F88C30-94CF-FE48-9478-237731EAE9F2}"/>
              </a:ext>
            </a:extLst>
          </p:cNvPr>
          <p:cNvGrpSpPr/>
          <p:nvPr/>
        </p:nvGrpSpPr>
        <p:grpSpPr>
          <a:xfrm>
            <a:off x="8520912" y="1206648"/>
            <a:ext cx="3326249" cy="1125901"/>
            <a:chOff x="8520912" y="1854832"/>
            <a:chExt cx="3326249" cy="1125901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1DBB6F2D-F4B6-464A-9993-380FF61727E0}"/>
                </a:ext>
              </a:extLst>
            </p:cNvPr>
            <p:cNvGrpSpPr/>
            <p:nvPr/>
          </p:nvGrpSpPr>
          <p:grpSpPr>
            <a:xfrm>
              <a:off x="8945997" y="1854832"/>
              <a:ext cx="2901164" cy="523220"/>
              <a:chOff x="8945997" y="1854832"/>
              <a:chExt cx="2901164" cy="523220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12C352AE-3D87-F744-B285-8A09997BA281}"/>
                  </a:ext>
                </a:extLst>
              </p:cNvPr>
              <p:cNvGrpSpPr/>
              <p:nvPr/>
            </p:nvGrpSpPr>
            <p:grpSpPr>
              <a:xfrm>
                <a:off x="8945997" y="2270432"/>
                <a:ext cx="2760166" cy="45719"/>
                <a:chOff x="8945997" y="2270432"/>
                <a:chExt cx="2760166" cy="45719"/>
              </a:xfrm>
            </p:grpSpPr>
            <p:cxnSp>
              <p:nvCxnSpPr>
                <p:cNvPr id="35" name="Straight Connector 34"/>
                <p:cNvCxnSpPr/>
                <p:nvPr/>
              </p:nvCxnSpPr>
              <p:spPr>
                <a:xfrm>
                  <a:off x="8945997" y="2288226"/>
                  <a:ext cx="2756263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6" name="Rectangle 35"/>
                <p:cNvSpPr/>
                <p:nvPr/>
              </p:nvSpPr>
              <p:spPr>
                <a:xfrm>
                  <a:off x="11083851" y="2270432"/>
                  <a:ext cx="622312" cy="45719"/>
                </a:xfrm>
                <a:prstGeom prst="rect">
                  <a:avLst/>
                </a:prstGeom>
                <a:solidFill>
                  <a:srgbClr val="CC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41" name="TextBox 40"/>
              <p:cNvSpPr txBox="1"/>
              <p:nvPr/>
            </p:nvSpPr>
            <p:spPr>
              <a:xfrm>
                <a:off x="10264292" y="1854832"/>
                <a:ext cx="158286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>
                    <a:solidFill>
                      <a:srgbClr val="CC0000"/>
                    </a:solidFill>
                  </a:rPr>
                  <a:t>I</a:t>
                </a:r>
                <a:r>
                  <a:rPr lang="en-US" sz="2000" b="1" dirty="0">
                    <a:solidFill>
                      <a:srgbClr val="CC0000"/>
                    </a:solidFill>
                  </a:rPr>
                  <a:t>nvestigation</a:t>
                </a:r>
              </a:p>
            </p:txBody>
          </p:sp>
        </p:grpSp>
        <p:sp>
          <p:nvSpPr>
            <p:cNvPr id="43" name="TextBox 42"/>
            <p:cNvSpPr txBox="1"/>
            <p:nvPr/>
          </p:nvSpPr>
          <p:spPr>
            <a:xfrm>
              <a:off x="8520912" y="2395958"/>
              <a:ext cx="32975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MY" sz="1600" dirty="0"/>
                <a:t>Examine or study the community, students and CLO needs.</a:t>
              </a:r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348716" y="5308568"/>
            <a:ext cx="3297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sz="1600" dirty="0"/>
              <a:t>Implement the SL project in consultation with all stakeholders.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8526646" y="5334615"/>
            <a:ext cx="3297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MY" sz="1600" dirty="0"/>
              <a:t>Planning for successful execution of intervention.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637031" y="258402"/>
            <a:ext cx="2008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SULAM Stages</a:t>
            </a:r>
            <a:endParaRPr lang="en-MY" sz="2400" dirty="0"/>
          </a:p>
        </p:txBody>
      </p:sp>
      <p:sp>
        <p:nvSpPr>
          <p:cNvPr id="58" name="Oval 57"/>
          <p:cNvSpPr/>
          <p:nvPr/>
        </p:nvSpPr>
        <p:spPr>
          <a:xfrm>
            <a:off x="7407764" y="1903080"/>
            <a:ext cx="489393" cy="505706"/>
          </a:xfrm>
          <a:prstGeom prst="ellipse">
            <a:avLst/>
          </a:prstGeom>
          <a:solidFill>
            <a:srgbClr val="A30A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9" name="Oval 58"/>
          <p:cNvSpPr/>
          <p:nvPr/>
        </p:nvSpPr>
        <p:spPr>
          <a:xfrm>
            <a:off x="4066812" y="2027518"/>
            <a:ext cx="489393" cy="505706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7699437" y="5232490"/>
            <a:ext cx="489393" cy="505706"/>
          </a:xfrm>
          <a:prstGeom prst="ellipse">
            <a:avLst/>
          </a:prstGeom>
          <a:solidFill>
            <a:srgbClr val="5482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4813950" y="2458644"/>
            <a:ext cx="62068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7030A0"/>
                </a:solidFill>
              </a:rPr>
              <a:t>D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857803" y="2388615"/>
            <a:ext cx="3690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A30A0A"/>
                </a:solidFill>
              </a:rPr>
              <a:t>I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813950" y="4413739"/>
            <a:ext cx="60465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267072"/>
                </a:solidFill>
              </a:rP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961786" y="4499660"/>
            <a:ext cx="5533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P</a:t>
            </a:r>
          </a:p>
        </p:txBody>
      </p:sp>
      <p:sp>
        <p:nvSpPr>
          <p:cNvPr id="24" name="Oval 23"/>
          <p:cNvSpPr/>
          <p:nvPr/>
        </p:nvSpPr>
        <p:spPr>
          <a:xfrm>
            <a:off x="4299738" y="5387715"/>
            <a:ext cx="489393" cy="505706"/>
          </a:xfrm>
          <a:prstGeom prst="ellipse">
            <a:avLst/>
          </a:prstGeom>
          <a:solidFill>
            <a:srgbClr val="2670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3" name="Freeform 52"/>
          <p:cNvSpPr/>
          <p:nvPr/>
        </p:nvSpPr>
        <p:spPr>
          <a:xfrm rot="18723507">
            <a:off x="4477635" y="1825137"/>
            <a:ext cx="1425153" cy="2387942"/>
          </a:xfrm>
          <a:custGeom>
            <a:avLst/>
            <a:gdLst>
              <a:gd name="connsiteX0" fmla="*/ 1372782 w 1425153"/>
              <a:gd name="connsiteY0" fmla="*/ 0 h 2348826"/>
              <a:gd name="connsiteX1" fmla="*/ 1390098 w 1425153"/>
              <a:gd name="connsiteY1" fmla="*/ 440970 h 2348826"/>
              <a:gd name="connsiteX2" fmla="*/ 1390052 w 1425153"/>
              <a:gd name="connsiteY2" fmla="*/ 440972 h 2348826"/>
              <a:gd name="connsiteX3" fmla="*/ 1423199 w 1425153"/>
              <a:gd name="connsiteY3" fmla="*/ 1276727 h 2348826"/>
              <a:gd name="connsiteX4" fmla="*/ 1420538 w 1425153"/>
              <a:gd name="connsiteY4" fmla="*/ 1320413 h 2348826"/>
              <a:gd name="connsiteX5" fmla="*/ 1425153 w 1425153"/>
              <a:gd name="connsiteY5" fmla="*/ 1415552 h 2348826"/>
              <a:gd name="connsiteX6" fmla="*/ 1201176 w 1425153"/>
              <a:gd name="connsiteY6" fmla="*/ 1890113 h 2348826"/>
              <a:gd name="connsiteX7" fmla="*/ 692769 w 1425153"/>
              <a:gd name="connsiteY7" fmla="*/ 2348826 h 2348826"/>
              <a:gd name="connsiteX8" fmla="*/ 230069 w 1425153"/>
              <a:gd name="connsiteY8" fmla="*/ 1835998 h 2348826"/>
              <a:gd name="connsiteX9" fmla="*/ 51799 w 1425153"/>
              <a:gd name="connsiteY9" fmla="*/ 1339020 h 2348826"/>
              <a:gd name="connsiteX10" fmla="*/ 52641 w 1425153"/>
              <a:gd name="connsiteY10" fmla="*/ 1333152 h 2348826"/>
              <a:gd name="connsiteX11" fmla="*/ 52351 w 1425153"/>
              <a:gd name="connsiteY11" fmla="*/ 1331098 h 2348826"/>
              <a:gd name="connsiteX12" fmla="*/ 16436 w 1425153"/>
              <a:gd name="connsiteY12" fmla="*/ 425557 h 2348826"/>
              <a:gd name="connsiteX13" fmla="*/ 16465 w 1425153"/>
              <a:gd name="connsiteY13" fmla="*/ 425556 h 2348826"/>
              <a:gd name="connsiteX14" fmla="*/ 0 w 1425153"/>
              <a:gd name="connsiteY14" fmla="*/ 6237 h 2348826"/>
              <a:gd name="connsiteX15" fmla="*/ 2353 w 1425153"/>
              <a:gd name="connsiteY15" fmla="*/ 6145 h 2348826"/>
              <a:gd name="connsiteX16" fmla="*/ 2353 w 1425153"/>
              <a:gd name="connsiteY16" fmla="*/ 3868 h 2348826"/>
              <a:gd name="connsiteX17" fmla="*/ 397760 w 1425153"/>
              <a:gd name="connsiteY17" fmla="*/ 3868 h 2348826"/>
              <a:gd name="connsiteX18" fmla="*/ 397760 w 1425153"/>
              <a:gd name="connsiteY18" fmla="*/ 64100 h 2348826"/>
              <a:gd name="connsiteX19" fmla="*/ 56374 w 1425153"/>
              <a:gd name="connsiteY19" fmla="*/ 64100 h 2348826"/>
              <a:gd name="connsiteX20" fmla="*/ 71335 w 1425153"/>
              <a:gd name="connsiteY20" fmla="*/ 445087 h 2348826"/>
              <a:gd name="connsiteX21" fmla="*/ 70405 w 1425153"/>
              <a:gd name="connsiteY21" fmla="*/ 445124 h 2348826"/>
              <a:gd name="connsiteX22" fmla="*/ 103909 w 1425153"/>
              <a:gd name="connsiteY22" fmla="*/ 1289845 h 2348826"/>
              <a:gd name="connsiteX23" fmla="*/ 104178 w 1425153"/>
              <a:gd name="connsiteY23" fmla="*/ 1291773 h 2348826"/>
              <a:gd name="connsiteX24" fmla="*/ 103403 w 1425153"/>
              <a:gd name="connsiteY24" fmla="*/ 1297280 h 2348826"/>
              <a:gd name="connsiteX25" fmla="*/ 268237 w 1425153"/>
              <a:gd name="connsiteY25" fmla="*/ 1763707 h 2348826"/>
              <a:gd name="connsiteX26" fmla="*/ 695590 w 1425153"/>
              <a:gd name="connsiteY26" fmla="*/ 2245180 h 2348826"/>
              <a:gd name="connsiteX27" fmla="*/ 1164535 w 1425153"/>
              <a:gd name="connsiteY27" fmla="*/ 1815077 h 2348826"/>
              <a:gd name="connsiteX28" fmla="*/ 1370957 w 1425153"/>
              <a:gd name="connsiteY28" fmla="*/ 1369929 h 2348826"/>
              <a:gd name="connsiteX29" fmla="*/ 1366641 w 1425153"/>
              <a:gd name="connsiteY29" fmla="*/ 1280657 h 2348826"/>
              <a:gd name="connsiteX30" fmla="*/ 1369071 w 1425153"/>
              <a:gd name="connsiteY30" fmla="*/ 1239667 h 2348826"/>
              <a:gd name="connsiteX31" fmla="*/ 1334223 w 1425153"/>
              <a:gd name="connsiteY31" fmla="*/ 361055 h 2348826"/>
              <a:gd name="connsiteX32" fmla="*/ 1334640 w 1425153"/>
              <a:gd name="connsiteY32" fmla="*/ 361034 h 2348826"/>
              <a:gd name="connsiteX33" fmla="*/ 1323037 w 1425153"/>
              <a:gd name="connsiteY33" fmla="*/ 65536 h 2348826"/>
              <a:gd name="connsiteX34" fmla="*/ 950700 w 1425153"/>
              <a:gd name="connsiteY34" fmla="*/ 65536 h 2348826"/>
              <a:gd name="connsiteX35" fmla="*/ 950700 w 1425153"/>
              <a:gd name="connsiteY35" fmla="*/ 643 h 2348826"/>
              <a:gd name="connsiteX36" fmla="*/ 1355653 w 1425153"/>
              <a:gd name="connsiteY36" fmla="*/ 643 h 2348826"/>
              <a:gd name="connsiteX37" fmla="*/ 1355653 w 1425153"/>
              <a:gd name="connsiteY37" fmla="*/ 672 h 2348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425153" h="2348826">
                <a:moveTo>
                  <a:pt x="1372782" y="0"/>
                </a:moveTo>
                <a:lnTo>
                  <a:pt x="1390098" y="440970"/>
                </a:lnTo>
                <a:lnTo>
                  <a:pt x="1390052" y="440972"/>
                </a:lnTo>
                <a:lnTo>
                  <a:pt x="1423199" y="1276727"/>
                </a:lnTo>
                <a:lnTo>
                  <a:pt x="1420538" y="1320413"/>
                </a:lnTo>
                <a:lnTo>
                  <a:pt x="1425153" y="1415552"/>
                </a:lnTo>
                <a:cubicBezTo>
                  <a:pt x="1416881" y="1591366"/>
                  <a:pt x="1341569" y="1763443"/>
                  <a:pt x="1201176" y="1890113"/>
                </a:cubicBezTo>
                <a:lnTo>
                  <a:pt x="692769" y="2348826"/>
                </a:lnTo>
                <a:lnTo>
                  <a:pt x="230069" y="1835998"/>
                </a:lnTo>
                <a:cubicBezTo>
                  <a:pt x="102297" y="1694383"/>
                  <a:pt x="43528" y="1514834"/>
                  <a:pt x="51799" y="1339020"/>
                </a:cubicBezTo>
                <a:lnTo>
                  <a:pt x="52641" y="1333152"/>
                </a:lnTo>
                <a:lnTo>
                  <a:pt x="52351" y="1331098"/>
                </a:lnTo>
                <a:lnTo>
                  <a:pt x="16436" y="425557"/>
                </a:lnTo>
                <a:lnTo>
                  <a:pt x="16465" y="425556"/>
                </a:lnTo>
                <a:lnTo>
                  <a:pt x="0" y="6237"/>
                </a:lnTo>
                <a:lnTo>
                  <a:pt x="2353" y="6145"/>
                </a:lnTo>
                <a:lnTo>
                  <a:pt x="2353" y="3868"/>
                </a:lnTo>
                <a:lnTo>
                  <a:pt x="397760" y="3868"/>
                </a:lnTo>
                <a:lnTo>
                  <a:pt x="397760" y="64100"/>
                </a:lnTo>
                <a:lnTo>
                  <a:pt x="56374" y="64100"/>
                </a:lnTo>
                <a:lnTo>
                  <a:pt x="71335" y="445087"/>
                </a:lnTo>
                <a:lnTo>
                  <a:pt x="70405" y="445124"/>
                </a:lnTo>
                <a:lnTo>
                  <a:pt x="103909" y="1289845"/>
                </a:lnTo>
                <a:lnTo>
                  <a:pt x="104178" y="1291773"/>
                </a:lnTo>
                <a:lnTo>
                  <a:pt x="103403" y="1297280"/>
                </a:lnTo>
                <a:cubicBezTo>
                  <a:pt x="95877" y="1462242"/>
                  <a:pt x="150227" y="1630752"/>
                  <a:pt x="268237" y="1763707"/>
                </a:cubicBezTo>
                <a:lnTo>
                  <a:pt x="695590" y="2245180"/>
                </a:lnTo>
                <a:lnTo>
                  <a:pt x="1164535" y="1815077"/>
                </a:lnTo>
                <a:cubicBezTo>
                  <a:pt x="1294029" y="1696308"/>
                  <a:pt x="1363432" y="1534892"/>
                  <a:pt x="1370957" y="1369929"/>
                </a:cubicBezTo>
                <a:lnTo>
                  <a:pt x="1366641" y="1280657"/>
                </a:lnTo>
                <a:lnTo>
                  <a:pt x="1369071" y="1239667"/>
                </a:lnTo>
                <a:lnTo>
                  <a:pt x="1334223" y="361055"/>
                </a:lnTo>
                <a:lnTo>
                  <a:pt x="1334640" y="361034"/>
                </a:lnTo>
                <a:lnTo>
                  <a:pt x="1323037" y="65536"/>
                </a:lnTo>
                <a:lnTo>
                  <a:pt x="950700" y="65536"/>
                </a:lnTo>
                <a:lnTo>
                  <a:pt x="950700" y="643"/>
                </a:lnTo>
                <a:lnTo>
                  <a:pt x="1355653" y="643"/>
                </a:lnTo>
                <a:lnTo>
                  <a:pt x="1355653" y="672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Freeform 53"/>
          <p:cNvSpPr/>
          <p:nvPr/>
        </p:nvSpPr>
        <p:spPr>
          <a:xfrm rot="13323507">
            <a:off x="4561265" y="3593007"/>
            <a:ext cx="1425153" cy="2348826"/>
          </a:xfrm>
          <a:custGeom>
            <a:avLst/>
            <a:gdLst>
              <a:gd name="connsiteX0" fmla="*/ 1372782 w 1425153"/>
              <a:gd name="connsiteY0" fmla="*/ 0 h 2348826"/>
              <a:gd name="connsiteX1" fmla="*/ 1390098 w 1425153"/>
              <a:gd name="connsiteY1" fmla="*/ 440970 h 2348826"/>
              <a:gd name="connsiteX2" fmla="*/ 1390052 w 1425153"/>
              <a:gd name="connsiteY2" fmla="*/ 440972 h 2348826"/>
              <a:gd name="connsiteX3" fmla="*/ 1423199 w 1425153"/>
              <a:gd name="connsiteY3" fmla="*/ 1276727 h 2348826"/>
              <a:gd name="connsiteX4" fmla="*/ 1420538 w 1425153"/>
              <a:gd name="connsiteY4" fmla="*/ 1320413 h 2348826"/>
              <a:gd name="connsiteX5" fmla="*/ 1425153 w 1425153"/>
              <a:gd name="connsiteY5" fmla="*/ 1415552 h 2348826"/>
              <a:gd name="connsiteX6" fmla="*/ 1201176 w 1425153"/>
              <a:gd name="connsiteY6" fmla="*/ 1890113 h 2348826"/>
              <a:gd name="connsiteX7" fmla="*/ 692769 w 1425153"/>
              <a:gd name="connsiteY7" fmla="*/ 2348826 h 2348826"/>
              <a:gd name="connsiteX8" fmla="*/ 230069 w 1425153"/>
              <a:gd name="connsiteY8" fmla="*/ 1835998 h 2348826"/>
              <a:gd name="connsiteX9" fmla="*/ 51799 w 1425153"/>
              <a:gd name="connsiteY9" fmla="*/ 1339020 h 2348826"/>
              <a:gd name="connsiteX10" fmla="*/ 52641 w 1425153"/>
              <a:gd name="connsiteY10" fmla="*/ 1333152 h 2348826"/>
              <a:gd name="connsiteX11" fmla="*/ 52351 w 1425153"/>
              <a:gd name="connsiteY11" fmla="*/ 1331098 h 2348826"/>
              <a:gd name="connsiteX12" fmla="*/ 16436 w 1425153"/>
              <a:gd name="connsiteY12" fmla="*/ 425557 h 2348826"/>
              <a:gd name="connsiteX13" fmla="*/ 16465 w 1425153"/>
              <a:gd name="connsiteY13" fmla="*/ 425556 h 2348826"/>
              <a:gd name="connsiteX14" fmla="*/ 0 w 1425153"/>
              <a:gd name="connsiteY14" fmla="*/ 6237 h 2348826"/>
              <a:gd name="connsiteX15" fmla="*/ 2353 w 1425153"/>
              <a:gd name="connsiteY15" fmla="*/ 6145 h 2348826"/>
              <a:gd name="connsiteX16" fmla="*/ 2353 w 1425153"/>
              <a:gd name="connsiteY16" fmla="*/ 3868 h 2348826"/>
              <a:gd name="connsiteX17" fmla="*/ 397760 w 1425153"/>
              <a:gd name="connsiteY17" fmla="*/ 3868 h 2348826"/>
              <a:gd name="connsiteX18" fmla="*/ 397760 w 1425153"/>
              <a:gd name="connsiteY18" fmla="*/ 64100 h 2348826"/>
              <a:gd name="connsiteX19" fmla="*/ 56374 w 1425153"/>
              <a:gd name="connsiteY19" fmla="*/ 64100 h 2348826"/>
              <a:gd name="connsiteX20" fmla="*/ 71335 w 1425153"/>
              <a:gd name="connsiteY20" fmla="*/ 445087 h 2348826"/>
              <a:gd name="connsiteX21" fmla="*/ 70405 w 1425153"/>
              <a:gd name="connsiteY21" fmla="*/ 445124 h 2348826"/>
              <a:gd name="connsiteX22" fmla="*/ 103909 w 1425153"/>
              <a:gd name="connsiteY22" fmla="*/ 1289845 h 2348826"/>
              <a:gd name="connsiteX23" fmla="*/ 104178 w 1425153"/>
              <a:gd name="connsiteY23" fmla="*/ 1291773 h 2348826"/>
              <a:gd name="connsiteX24" fmla="*/ 103403 w 1425153"/>
              <a:gd name="connsiteY24" fmla="*/ 1297280 h 2348826"/>
              <a:gd name="connsiteX25" fmla="*/ 268237 w 1425153"/>
              <a:gd name="connsiteY25" fmla="*/ 1763707 h 2348826"/>
              <a:gd name="connsiteX26" fmla="*/ 695590 w 1425153"/>
              <a:gd name="connsiteY26" fmla="*/ 2245180 h 2348826"/>
              <a:gd name="connsiteX27" fmla="*/ 1164535 w 1425153"/>
              <a:gd name="connsiteY27" fmla="*/ 1815077 h 2348826"/>
              <a:gd name="connsiteX28" fmla="*/ 1370957 w 1425153"/>
              <a:gd name="connsiteY28" fmla="*/ 1369929 h 2348826"/>
              <a:gd name="connsiteX29" fmla="*/ 1366641 w 1425153"/>
              <a:gd name="connsiteY29" fmla="*/ 1280657 h 2348826"/>
              <a:gd name="connsiteX30" fmla="*/ 1369071 w 1425153"/>
              <a:gd name="connsiteY30" fmla="*/ 1239667 h 2348826"/>
              <a:gd name="connsiteX31" fmla="*/ 1334223 w 1425153"/>
              <a:gd name="connsiteY31" fmla="*/ 361055 h 2348826"/>
              <a:gd name="connsiteX32" fmla="*/ 1334640 w 1425153"/>
              <a:gd name="connsiteY32" fmla="*/ 361034 h 2348826"/>
              <a:gd name="connsiteX33" fmla="*/ 1323037 w 1425153"/>
              <a:gd name="connsiteY33" fmla="*/ 65536 h 2348826"/>
              <a:gd name="connsiteX34" fmla="*/ 950700 w 1425153"/>
              <a:gd name="connsiteY34" fmla="*/ 65536 h 2348826"/>
              <a:gd name="connsiteX35" fmla="*/ 950700 w 1425153"/>
              <a:gd name="connsiteY35" fmla="*/ 643 h 2348826"/>
              <a:gd name="connsiteX36" fmla="*/ 1355653 w 1425153"/>
              <a:gd name="connsiteY36" fmla="*/ 643 h 2348826"/>
              <a:gd name="connsiteX37" fmla="*/ 1355653 w 1425153"/>
              <a:gd name="connsiteY37" fmla="*/ 672 h 2348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425153" h="2348826">
                <a:moveTo>
                  <a:pt x="1372782" y="0"/>
                </a:moveTo>
                <a:lnTo>
                  <a:pt x="1390098" y="440970"/>
                </a:lnTo>
                <a:lnTo>
                  <a:pt x="1390052" y="440972"/>
                </a:lnTo>
                <a:lnTo>
                  <a:pt x="1423199" y="1276727"/>
                </a:lnTo>
                <a:lnTo>
                  <a:pt x="1420538" y="1320413"/>
                </a:lnTo>
                <a:lnTo>
                  <a:pt x="1425153" y="1415552"/>
                </a:lnTo>
                <a:cubicBezTo>
                  <a:pt x="1416881" y="1591366"/>
                  <a:pt x="1341569" y="1763443"/>
                  <a:pt x="1201176" y="1890113"/>
                </a:cubicBezTo>
                <a:lnTo>
                  <a:pt x="692769" y="2348826"/>
                </a:lnTo>
                <a:lnTo>
                  <a:pt x="230069" y="1835998"/>
                </a:lnTo>
                <a:cubicBezTo>
                  <a:pt x="102297" y="1694383"/>
                  <a:pt x="43528" y="1514834"/>
                  <a:pt x="51799" y="1339020"/>
                </a:cubicBezTo>
                <a:lnTo>
                  <a:pt x="52641" y="1333152"/>
                </a:lnTo>
                <a:lnTo>
                  <a:pt x="52351" y="1331098"/>
                </a:lnTo>
                <a:lnTo>
                  <a:pt x="16436" y="425557"/>
                </a:lnTo>
                <a:lnTo>
                  <a:pt x="16465" y="425556"/>
                </a:lnTo>
                <a:lnTo>
                  <a:pt x="0" y="6237"/>
                </a:lnTo>
                <a:lnTo>
                  <a:pt x="2353" y="6145"/>
                </a:lnTo>
                <a:lnTo>
                  <a:pt x="2353" y="3868"/>
                </a:lnTo>
                <a:lnTo>
                  <a:pt x="397760" y="3868"/>
                </a:lnTo>
                <a:lnTo>
                  <a:pt x="397760" y="64100"/>
                </a:lnTo>
                <a:lnTo>
                  <a:pt x="56374" y="64100"/>
                </a:lnTo>
                <a:lnTo>
                  <a:pt x="71335" y="445087"/>
                </a:lnTo>
                <a:lnTo>
                  <a:pt x="70405" y="445124"/>
                </a:lnTo>
                <a:lnTo>
                  <a:pt x="103909" y="1289845"/>
                </a:lnTo>
                <a:lnTo>
                  <a:pt x="104178" y="1291773"/>
                </a:lnTo>
                <a:lnTo>
                  <a:pt x="103403" y="1297280"/>
                </a:lnTo>
                <a:cubicBezTo>
                  <a:pt x="95877" y="1462242"/>
                  <a:pt x="150227" y="1630752"/>
                  <a:pt x="268237" y="1763707"/>
                </a:cubicBezTo>
                <a:lnTo>
                  <a:pt x="695590" y="2245180"/>
                </a:lnTo>
                <a:lnTo>
                  <a:pt x="1164535" y="1815077"/>
                </a:lnTo>
                <a:cubicBezTo>
                  <a:pt x="1294029" y="1696308"/>
                  <a:pt x="1363432" y="1534892"/>
                  <a:pt x="1370957" y="1369929"/>
                </a:cubicBezTo>
                <a:lnTo>
                  <a:pt x="1366641" y="1280657"/>
                </a:lnTo>
                <a:lnTo>
                  <a:pt x="1369071" y="1239667"/>
                </a:lnTo>
                <a:lnTo>
                  <a:pt x="1334223" y="361055"/>
                </a:lnTo>
                <a:lnTo>
                  <a:pt x="1334640" y="361034"/>
                </a:lnTo>
                <a:lnTo>
                  <a:pt x="1323037" y="65536"/>
                </a:lnTo>
                <a:lnTo>
                  <a:pt x="950700" y="65536"/>
                </a:lnTo>
                <a:lnTo>
                  <a:pt x="950700" y="643"/>
                </a:lnTo>
                <a:lnTo>
                  <a:pt x="1355653" y="643"/>
                </a:lnTo>
                <a:lnTo>
                  <a:pt x="1355653" y="672"/>
                </a:lnTo>
                <a:close/>
              </a:path>
            </a:pathLst>
          </a:custGeom>
          <a:solidFill>
            <a:srgbClr val="2670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Freeform 54"/>
          <p:cNvSpPr/>
          <p:nvPr/>
        </p:nvSpPr>
        <p:spPr>
          <a:xfrm rot="7923507">
            <a:off x="6306885" y="3532762"/>
            <a:ext cx="1480070" cy="2415306"/>
          </a:xfrm>
          <a:custGeom>
            <a:avLst/>
            <a:gdLst>
              <a:gd name="connsiteX0" fmla="*/ 1372782 w 1425153"/>
              <a:gd name="connsiteY0" fmla="*/ 0 h 2348826"/>
              <a:gd name="connsiteX1" fmla="*/ 1390098 w 1425153"/>
              <a:gd name="connsiteY1" fmla="*/ 440970 h 2348826"/>
              <a:gd name="connsiteX2" fmla="*/ 1390052 w 1425153"/>
              <a:gd name="connsiteY2" fmla="*/ 440972 h 2348826"/>
              <a:gd name="connsiteX3" fmla="*/ 1423199 w 1425153"/>
              <a:gd name="connsiteY3" fmla="*/ 1276727 h 2348826"/>
              <a:gd name="connsiteX4" fmla="*/ 1420538 w 1425153"/>
              <a:gd name="connsiteY4" fmla="*/ 1320413 h 2348826"/>
              <a:gd name="connsiteX5" fmla="*/ 1425153 w 1425153"/>
              <a:gd name="connsiteY5" fmla="*/ 1415552 h 2348826"/>
              <a:gd name="connsiteX6" fmla="*/ 1201176 w 1425153"/>
              <a:gd name="connsiteY6" fmla="*/ 1890113 h 2348826"/>
              <a:gd name="connsiteX7" fmla="*/ 692769 w 1425153"/>
              <a:gd name="connsiteY7" fmla="*/ 2348826 h 2348826"/>
              <a:gd name="connsiteX8" fmla="*/ 230069 w 1425153"/>
              <a:gd name="connsiteY8" fmla="*/ 1835998 h 2348826"/>
              <a:gd name="connsiteX9" fmla="*/ 51799 w 1425153"/>
              <a:gd name="connsiteY9" fmla="*/ 1339020 h 2348826"/>
              <a:gd name="connsiteX10" fmla="*/ 52641 w 1425153"/>
              <a:gd name="connsiteY10" fmla="*/ 1333152 h 2348826"/>
              <a:gd name="connsiteX11" fmla="*/ 52351 w 1425153"/>
              <a:gd name="connsiteY11" fmla="*/ 1331098 h 2348826"/>
              <a:gd name="connsiteX12" fmla="*/ 16436 w 1425153"/>
              <a:gd name="connsiteY12" fmla="*/ 425557 h 2348826"/>
              <a:gd name="connsiteX13" fmla="*/ 16465 w 1425153"/>
              <a:gd name="connsiteY13" fmla="*/ 425556 h 2348826"/>
              <a:gd name="connsiteX14" fmla="*/ 0 w 1425153"/>
              <a:gd name="connsiteY14" fmla="*/ 6237 h 2348826"/>
              <a:gd name="connsiteX15" fmla="*/ 2353 w 1425153"/>
              <a:gd name="connsiteY15" fmla="*/ 6145 h 2348826"/>
              <a:gd name="connsiteX16" fmla="*/ 2353 w 1425153"/>
              <a:gd name="connsiteY16" fmla="*/ 3868 h 2348826"/>
              <a:gd name="connsiteX17" fmla="*/ 397760 w 1425153"/>
              <a:gd name="connsiteY17" fmla="*/ 3868 h 2348826"/>
              <a:gd name="connsiteX18" fmla="*/ 397760 w 1425153"/>
              <a:gd name="connsiteY18" fmla="*/ 64100 h 2348826"/>
              <a:gd name="connsiteX19" fmla="*/ 56374 w 1425153"/>
              <a:gd name="connsiteY19" fmla="*/ 64100 h 2348826"/>
              <a:gd name="connsiteX20" fmla="*/ 71335 w 1425153"/>
              <a:gd name="connsiteY20" fmla="*/ 445087 h 2348826"/>
              <a:gd name="connsiteX21" fmla="*/ 70405 w 1425153"/>
              <a:gd name="connsiteY21" fmla="*/ 445124 h 2348826"/>
              <a:gd name="connsiteX22" fmla="*/ 103909 w 1425153"/>
              <a:gd name="connsiteY22" fmla="*/ 1289845 h 2348826"/>
              <a:gd name="connsiteX23" fmla="*/ 104178 w 1425153"/>
              <a:gd name="connsiteY23" fmla="*/ 1291773 h 2348826"/>
              <a:gd name="connsiteX24" fmla="*/ 103403 w 1425153"/>
              <a:gd name="connsiteY24" fmla="*/ 1297280 h 2348826"/>
              <a:gd name="connsiteX25" fmla="*/ 268237 w 1425153"/>
              <a:gd name="connsiteY25" fmla="*/ 1763707 h 2348826"/>
              <a:gd name="connsiteX26" fmla="*/ 695590 w 1425153"/>
              <a:gd name="connsiteY26" fmla="*/ 2245180 h 2348826"/>
              <a:gd name="connsiteX27" fmla="*/ 1164535 w 1425153"/>
              <a:gd name="connsiteY27" fmla="*/ 1815077 h 2348826"/>
              <a:gd name="connsiteX28" fmla="*/ 1370957 w 1425153"/>
              <a:gd name="connsiteY28" fmla="*/ 1369929 h 2348826"/>
              <a:gd name="connsiteX29" fmla="*/ 1366641 w 1425153"/>
              <a:gd name="connsiteY29" fmla="*/ 1280657 h 2348826"/>
              <a:gd name="connsiteX30" fmla="*/ 1369071 w 1425153"/>
              <a:gd name="connsiteY30" fmla="*/ 1239667 h 2348826"/>
              <a:gd name="connsiteX31" fmla="*/ 1334223 w 1425153"/>
              <a:gd name="connsiteY31" fmla="*/ 361055 h 2348826"/>
              <a:gd name="connsiteX32" fmla="*/ 1334640 w 1425153"/>
              <a:gd name="connsiteY32" fmla="*/ 361034 h 2348826"/>
              <a:gd name="connsiteX33" fmla="*/ 1323037 w 1425153"/>
              <a:gd name="connsiteY33" fmla="*/ 65536 h 2348826"/>
              <a:gd name="connsiteX34" fmla="*/ 950700 w 1425153"/>
              <a:gd name="connsiteY34" fmla="*/ 65536 h 2348826"/>
              <a:gd name="connsiteX35" fmla="*/ 950700 w 1425153"/>
              <a:gd name="connsiteY35" fmla="*/ 643 h 2348826"/>
              <a:gd name="connsiteX36" fmla="*/ 1355653 w 1425153"/>
              <a:gd name="connsiteY36" fmla="*/ 643 h 2348826"/>
              <a:gd name="connsiteX37" fmla="*/ 1355653 w 1425153"/>
              <a:gd name="connsiteY37" fmla="*/ 672 h 2348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425153" h="2348826">
                <a:moveTo>
                  <a:pt x="1372782" y="0"/>
                </a:moveTo>
                <a:lnTo>
                  <a:pt x="1390098" y="440970"/>
                </a:lnTo>
                <a:lnTo>
                  <a:pt x="1390052" y="440972"/>
                </a:lnTo>
                <a:lnTo>
                  <a:pt x="1423199" y="1276727"/>
                </a:lnTo>
                <a:lnTo>
                  <a:pt x="1420538" y="1320413"/>
                </a:lnTo>
                <a:lnTo>
                  <a:pt x="1425153" y="1415552"/>
                </a:lnTo>
                <a:cubicBezTo>
                  <a:pt x="1416881" y="1591366"/>
                  <a:pt x="1341569" y="1763443"/>
                  <a:pt x="1201176" y="1890113"/>
                </a:cubicBezTo>
                <a:lnTo>
                  <a:pt x="692769" y="2348826"/>
                </a:lnTo>
                <a:lnTo>
                  <a:pt x="230069" y="1835998"/>
                </a:lnTo>
                <a:cubicBezTo>
                  <a:pt x="102297" y="1694383"/>
                  <a:pt x="43528" y="1514834"/>
                  <a:pt x="51799" y="1339020"/>
                </a:cubicBezTo>
                <a:lnTo>
                  <a:pt x="52641" y="1333152"/>
                </a:lnTo>
                <a:lnTo>
                  <a:pt x="52351" y="1331098"/>
                </a:lnTo>
                <a:lnTo>
                  <a:pt x="16436" y="425557"/>
                </a:lnTo>
                <a:lnTo>
                  <a:pt x="16465" y="425556"/>
                </a:lnTo>
                <a:lnTo>
                  <a:pt x="0" y="6237"/>
                </a:lnTo>
                <a:lnTo>
                  <a:pt x="2353" y="6145"/>
                </a:lnTo>
                <a:lnTo>
                  <a:pt x="2353" y="3868"/>
                </a:lnTo>
                <a:lnTo>
                  <a:pt x="397760" y="3868"/>
                </a:lnTo>
                <a:lnTo>
                  <a:pt x="397760" y="64100"/>
                </a:lnTo>
                <a:lnTo>
                  <a:pt x="56374" y="64100"/>
                </a:lnTo>
                <a:lnTo>
                  <a:pt x="71335" y="445087"/>
                </a:lnTo>
                <a:lnTo>
                  <a:pt x="70405" y="445124"/>
                </a:lnTo>
                <a:lnTo>
                  <a:pt x="103909" y="1289845"/>
                </a:lnTo>
                <a:lnTo>
                  <a:pt x="104178" y="1291773"/>
                </a:lnTo>
                <a:lnTo>
                  <a:pt x="103403" y="1297280"/>
                </a:lnTo>
                <a:cubicBezTo>
                  <a:pt x="95877" y="1462242"/>
                  <a:pt x="150227" y="1630752"/>
                  <a:pt x="268237" y="1763707"/>
                </a:cubicBezTo>
                <a:lnTo>
                  <a:pt x="695590" y="2245180"/>
                </a:lnTo>
                <a:lnTo>
                  <a:pt x="1164535" y="1815077"/>
                </a:lnTo>
                <a:cubicBezTo>
                  <a:pt x="1294029" y="1696308"/>
                  <a:pt x="1363432" y="1534892"/>
                  <a:pt x="1370957" y="1369929"/>
                </a:cubicBezTo>
                <a:lnTo>
                  <a:pt x="1366641" y="1280657"/>
                </a:lnTo>
                <a:lnTo>
                  <a:pt x="1369071" y="1239667"/>
                </a:lnTo>
                <a:lnTo>
                  <a:pt x="1334223" y="361055"/>
                </a:lnTo>
                <a:lnTo>
                  <a:pt x="1334640" y="361034"/>
                </a:lnTo>
                <a:lnTo>
                  <a:pt x="1323037" y="65536"/>
                </a:lnTo>
                <a:lnTo>
                  <a:pt x="950700" y="65536"/>
                </a:lnTo>
                <a:lnTo>
                  <a:pt x="950700" y="643"/>
                </a:lnTo>
                <a:lnTo>
                  <a:pt x="1355653" y="643"/>
                </a:lnTo>
                <a:lnTo>
                  <a:pt x="1355653" y="672"/>
                </a:lnTo>
                <a:close/>
              </a:path>
            </a:pathLst>
          </a:custGeom>
          <a:solidFill>
            <a:srgbClr val="5482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Freeform 55"/>
          <p:cNvSpPr/>
          <p:nvPr/>
        </p:nvSpPr>
        <p:spPr>
          <a:xfrm rot="2523507">
            <a:off x="6227203" y="1857432"/>
            <a:ext cx="1425153" cy="2283072"/>
          </a:xfrm>
          <a:custGeom>
            <a:avLst/>
            <a:gdLst>
              <a:gd name="connsiteX0" fmla="*/ 1372782 w 1425153"/>
              <a:gd name="connsiteY0" fmla="*/ 0 h 2348826"/>
              <a:gd name="connsiteX1" fmla="*/ 1390098 w 1425153"/>
              <a:gd name="connsiteY1" fmla="*/ 440970 h 2348826"/>
              <a:gd name="connsiteX2" fmla="*/ 1390052 w 1425153"/>
              <a:gd name="connsiteY2" fmla="*/ 440972 h 2348826"/>
              <a:gd name="connsiteX3" fmla="*/ 1423199 w 1425153"/>
              <a:gd name="connsiteY3" fmla="*/ 1276727 h 2348826"/>
              <a:gd name="connsiteX4" fmla="*/ 1420538 w 1425153"/>
              <a:gd name="connsiteY4" fmla="*/ 1320413 h 2348826"/>
              <a:gd name="connsiteX5" fmla="*/ 1425153 w 1425153"/>
              <a:gd name="connsiteY5" fmla="*/ 1415552 h 2348826"/>
              <a:gd name="connsiteX6" fmla="*/ 1201176 w 1425153"/>
              <a:gd name="connsiteY6" fmla="*/ 1890113 h 2348826"/>
              <a:gd name="connsiteX7" fmla="*/ 692769 w 1425153"/>
              <a:gd name="connsiteY7" fmla="*/ 2348826 h 2348826"/>
              <a:gd name="connsiteX8" fmla="*/ 230069 w 1425153"/>
              <a:gd name="connsiteY8" fmla="*/ 1835998 h 2348826"/>
              <a:gd name="connsiteX9" fmla="*/ 51799 w 1425153"/>
              <a:gd name="connsiteY9" fmla="*/ 1339020 h 2348826"/>
              <a:gd name="connsiteX10" fmla="*/ 52641 w 1425153"/>
              <a:gd name="connsiteY10" fmla="*/ 1333152 h 2348826"/>
              <a:gd name="connsiteX11" fmla="*/ 52351 w 1425153"/>
              <a:gd name="connsiteY11" fmla="*/ 1331098 h 2348826"/>
              <a:gd name="connsiteX12" fmla="*/ 16436 w 1425153"/>
              <a:gd name="connsiteY12" fmla="*/ 425557 h 2348826"/>
              <a:gd name="connsiteX13" fmla="*/ 16465 w 1425153"/>
              <a:gd name="connsiteY13" fmla="*/ 425556 h 2348826"/>
              <a:gd name="connsiteX14" fmla="*/ 0 w 1425153"/>
              <a:gd name="connsiteY14" fmla="*/ 6237 h 2348826"/>
              <a:gd name="connsiteX15" fmla="*/ 2353 w 1425153"/>
              <a:gd name="connsiteY15" fmla="*/ 6145 h 2348826"/>
              <a:gd name="connsiteX16" fmla="*/ 2353 w 1425153"/>
              <a:gd name="connsiteY16" fmla="*/ 3868 h 2348826"/>
              <a:gd name="connsiteX17" fmla="*/ 397760 w 1425153"/>
              <a:gd name="connsiteY17" fmla="*/ 3868 h 2348826"/>
              <a:gd name="connsiteX18" fmla="*/ 397760 w 1425153"/>
              <a:gd name="connsiteY18" fmla="*/ 64100 h 2348826"/>
              <a:gd name="connsiteX19" fmla="*/ 56374 w 1425153"/>
              <a:gd name="connsiteY19" fmla="*/ 64100 h 2348826"/>
              <a:gd name="connsiteX20" fmla="*/ 71335 w 1425153"/>
              <a:gd name="connsiteY20" fmla="*/ 445087 h 2348826"/>
              <a:gd name="connsiteX21" fmla="*/ 70405 w 1425153"/>
              <a:gd name="connsiteY21" fmla="*/ 445124 h 2348826"/>
              <a:gd name="connsiteX22" fmla="*/ 103909 w 1425153"/>
              <a:gd name="connsiteY22" fmla="*/ 1289845 h 2348826"/>
              <a:gd name="connsiteX23" fmla="*/ 104178 w 1425153"/>
              <a:gd name="connsiteY23" fmla="*/ 1291773 h 2348826"/>
              <a:gd name="connsiteX24" fmla="*/ 103403 w 1425153"/>
              <a:gd name="connsiteY24" fmla="*/ 1297280 h 2348826"/>
              <a:gd name="connsiteX25" fmla="*/ 268237 w 1425153"/>
              <a:gd name="connsiteY25" fmla="*/ 1763707 h 2348826"/>
              <a:gd name="connsiteX26" fmla="*/ 695590 w 1425153"/>
              <a:gd name="connsiteY26" fmla="*/ 2245180 h 2348826"/>
              <a:gd name="connsiteX27" fmla="*/ 1164535 w 1425153"/>
              <a:gd name="connsiteY27" fmla="*/ 1815077 h 2348826"/>
              <a:gd name="connsiteX28" fmla="*/ 1370957 w 1425153"/>
              <a:gd name="connsiteY28" fmla="*/ 1369929 h 2348826"/>
              <a:gd name="connsiteX29" fmla="*/ 1366641 w 1425153"/>
              <a:gd name="connsiteY29" fmla="*/ 1280657 h 2348826"/>
              <a:gd name="connsiteX30" fmla="*/ 1369071 w 1425153"/>
              <a:gd name="connsiteY30" fmla="*/ 1239667 h 2348826"/>
              <a:gd name="connsiteX31" fmla="*/ 1334223 w 1425153"/>
              <a:gd name="connsiteY31" fmla="*/ 361055 h 2348826"/>
              <a:gd name="connsiteX32" fmla="*/ 1334640 w 1425153"/>
              <a:gd name="connsiteY32" fmla="*/ 361034 h 2348826"/>
              <a:gd name="connsiteX33" fmla="*/ 1323037 w 1425153"/>
              <a:gd name="connsiteY33" fmla="*/ 65536 h 2348826"/>
              <a:gd name="connsiteX34" fmla="*/ 950700 w 1425153"/>
              <a:gd name="connsiteY34" fmla="*/ 65536 h 2348826"/>
              <a:gd name="connsiteX35" fmla="*/ 950700 w 1425153"/>
              <a:gd name="connsiteY35" fmla="*/ 643 h 2348826"/>
              <a:gd name="connsiteX36" fmla="*/ 1355653 w 1425153"/>
              <a:gd name="connsiteY36" fmla="*/ 643 h 2348826"/>
              <a:gd name="connsiteX37" fmla="*/ 1355653 w 1425153"/>
              <a:gd name="connsiteY37" fmla="*/ 672 h 2348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425153" h="2348826">
                <a:moveTo>
                  <a:pt x="1372782" y="0"/>
                </a:moveTo>
                <a:lnTo>
                  <a:pt x="1390098" y="440970"/>
                </a:lnTo>
                <a:lnTo>
                  <a:pt x="1390052" y="440972"/>
                </a:lnTo>
                <a:lnTo>
                  <a:pt x="1423199" y="1276727"/>
                </a:lnTo>
                <a:lnTo>
                  <a:pt x="1420538" y="1320413"/>
                </a:lnTo>
                <a:lnTo>
                  <a:pt x="1425153" y="1415552"/>
                </a:lnTo>
                <a:cubicBezTo>
                  <a:pt x="1416881" y="1591366"/>
                  <a:pt x="1341569" y="1763443"/>
                  <a:pt x="1201176" y="1890113"/>
                </a:cubicBezTo>
                <a:lnTo>
                  <a:pt x="692769" y="2348826"/>
                </a:lnTo>
                <a:lnTo>
                  <a:pt x="230069" y="1835998"/>
                </a:lnTo>
                <a:cubicBezTo>
                  <a:pt x="102297" y="1694383"/>
                  <a:pt x="43528" y="1514834"/>
                  <a:pt x="51799" y="1339020"/>
                </a:cubicBezTo>
                <a:lnTo>
                  <a:pt x="52641" y="1333152"/>
                </a:lnTo>
                <a:lnTo>
                  <a:pt x="52351" y="1331098"/>
                </a:lnTo>
                <a:lnTo>
                  <a:pt x="16436" y="425557"/>
                </a:lnTo>
                <a:lnTo>
                  <a:pt x="16465" y="425556"/>
                </a:lnTo>
                <a:lnTo>
                  <a:pt x="0" y="6237"/>
                </a:lnTo>
                <a:lnTo>
                  <a:pt x="2353" y="6145"/>
                </a:lnTo>
                <a:lnTo>
                  <a:pt x="2353" y="3868"/>
                </a:lnTo>
                <a:lnTo>
                  <a:pt x="397760" y="3868"/>
                </a:lnTo>
                <a:lnTo>
                  <a:pt x="397760" y="64100"/>
                </a:lnTo>
                <a:lnTo>
                  <a:pt x="56374" y="64100"/>
                </a:lnTo>
                <a:lnTo>
                  <a:pt x="71335" y="445087"/>
                </a:lnTo>
                <a:lnTo>
                  <a:pt x="70405" y="445124"/>
                </a:lnTo>
                <a:lnTo>
                  <a:pt x="103909" y="1289845"/>
                </a:lnTo>
                <a:lnTo>
                  <a:pt x="104178" y="1291773"/>
                </a:lnTo>
                <a:lnTo>
                  <a:pt x="103403" y="1297280"/>
                </a:lnTo>
                <a:cubicBezTo>
                  <a:pt x="95877" y="1462242"/>
                  <a:pt x="150227" y="1630752"/>
                  <a:pt x="268237" y="1763707"/>
                </a:cubicBezTo>
                <a:lnTo>
                  <a:pt x="695590" y="2245180"/>
                </a:lnTo>
                <a:lnTo>
                  <a:pt x="1164535" y="1815077"/>
                </a:lnTo>
                <a:cubicBezTo>
                  <a:pt x="1294029" y="1696308"/>
                  <a:pt x="1363432" y="1534892"/>
                  <a:pt x="1370957" y="1369929"/>
                </a:cubicBezTo>
                <a:lnTo>
                  <a:pt x="1366641" y="1280657"/>
                </a:lnTo>
                <a:lnTo>
                  <a:pt x="1369071" y="1239667"/>
                </a:lnTo>
                <a:lnTo>
                  <a:pt x="1334223" y="361055"/>
                </a:lnTo>
                <a:lnTo>
                  <a:pt x="1334640" y="361034"/>
                </a:lnTo>
                <a:lnTo>
                  <a:pt x="1323037" y="65536"/>
                </a:lnTo>
                <a:lnTo>
                  <a:pt x="950700" y="65536"/>
                </a:lnTo>
                <a:lnTo>
                  <a:pt x="950700" y="643"/>
                </a:lnTo>
                <a:lnTo>
                  <a:pt x="1355653" y="643"/>
                </a:lnTo>
                <a:lnTo>
                  <a:pt x="1355653" y="672"/>
                </a:lnTo>
                <a:close/>
              </a:path>
            </a:pathLst>
          </a:custGeom>
          <a:solidFill>
            <a:srgbClr val="A30A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urved Down Arrow 4">
            <a:extLst>
              <a:ext uri="{FF2B5EF4-FFF2-40B4-BE49-F238E27FC236}">
                <a16:creationId xmlns:a16="http://schemas.microsoft.com/office/drawing/2014/main" id="{6670B4F4-B364-EC4B-996F-3430EF786754}"/>
              </a:ext>
            </a:extLst>
          </p:cNvPr>
          <p:cNvSpPr/>
          <p:nvPr/>
        </p:nvSpPr>
        <p:spPr>
          <a:xfrm>
            <a:off x="5372549" y="1534015"/>
            <a:ext cx="1445685" cy="549352"/>
          </a:xfrm>
          <a:prstGeom prst="curved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7" name="Curved Down Arrow 46">
            <a:extLst>
              <a:ext uri="{FF2B5EF4-FFF2-40B4-BE49-F238E27FC236}">
                <a16:creationId xmlns:a16="http://schemas.microsoft.com/office/drawing/2014/main" id="{2E8ED508-850C-8543-BE9E-82AAF7FD31AC}"/>
              </a:ext>
            </a:extLst>
          </p:cNvPr>
          <p:cNvSpPr/>
          <p:nvPr/>
        </p:nvSpPr>
        <p:spPr>
          <a:xfrm rot="5400000">
            <a:off x="7463221" y="3525997"/>
            <a:ext cx="1445685" cy="549352"/>
          </a:xfrm>
          <a:prstGeom prst="curved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9" name="Curved Down Arrow 48">
            <a:extLst>
              <a:ext uri="{FF2B5EF4-FFF2-40B4-BE49-F238E27FC236}">
                <a16:creationId xmlns:a16="http://schemas.microsoft.com/office/drawing/2014/main" id="{0DDD1719-5522-2843-A093-9AEE9808E7C0}"/>
              </a:ext>
            </a:extLst>
          </p:cNvPr>
          <p:cNvSpPr/>
          <p:nvPr/>
        </p:nvSpPr>
        <p:spPr>
          <a:xfrm rot="10800000">
            <a:off x="5400248" y="5627003"/>
            <a:ext cx="1445685" cy="549352"/>
          </a:xfrm>
          <a:prstGeom prst="curved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0" name="Curved Down Arrow 49">
            <a:extLst>
              <a:ext uri="{FF2B5EF4-FFF2-40B4-BE49-F238E27FC236}">
                <a16:creationId xmlns:a16="http://schemas.microsoft.com/office/drawing/2014/main" id="{537E7CB2-1864-D341-B8C2-CF1E5B3EDE1A}"/>
              </a:ext>
            </a:extLst>
          </p:cNvPr>
          <p:cNvSpPr/>
          <p:nvPr/>
        </p:nvSpPr>
        <p:spPr>
          <a:xfrm rot="16200000">
            <a:off x="3279352" y="3629268"/>
            <a:ext cx="1445685" cy="549352"/>
          </a:xfrm>
          <a:prstGeom prst="curved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D85DA7A2-38FC-9E42-B029-3EC363139F90}"/>
              </a:ext>
            </a:extLst>
          </p:cNvPr>
          <p:cNvSpPr txBox="1"/>
          <p:nvPr/>
        </p:nvSpPr>
        <p:spPr>
          <a:xfrm>
            <a:off x="5610289" y="807966"/>
            <a:ext cx="10256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I.P.A.D</a:t>
            </a:r>
            <a:endParaRPr lang="en-MY" sz="2400" dirty="0">
              <a:solidFill>
                <a:srgbClr val="0070C0"/>
              </a:solidFill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BA34CBF6-0629-4E46-8677-92F1ED4CA76C}"/>
              </a:ext>
            </a:extLst>
          </p:cNvPr>
          <p:cNvSpPr txBox="1"/>
          <p:nvPr/>
        </p:nvSpPr>
        <p:spPr>
          <a:xfrm>
            <a:off x="5551152" y="1717120"/>
            <a:ext cx="10441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70C0"/>
                </a:solidFill>
              </a:rPr>
              <a:t>Reflection</a:t>
            </a:r>
            <a:endParaRPr lang="en-MY" sz="1600" dirty="0">
              <a:solidFill>
                <a:srgbClr val="0070C0"/>
              </a:solidFill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DFDF6FDE-E8CB-B843-BB20-454D6DC7275B}"/>
              </a:ext>
            </a:extLst>
          </p:cNvPr>
          <p:cNvSpPr txBox="1"/>
          <p:nvPr/>
        </p:nvSpPr>
        <p:spPr>
          <a:xfrm>
            <a:off x="7462812" y="3641274"/>
            <a:ext cx="10441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70C0"/>
                </a:solidFill>
              </a:rPr>
              <a:t>Reflection</a:t>
            </a:r>
            <a:endParaRPr lang="en-MY" sz="1600" dirty="0">
              <a:solidFill>
                <a:srgbClr val="0070C0"/>
              </a:solidFill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4392BADA-63D6-1E48-B03A-BD37D334BA69}"/>
              </a:ext>
            </a:extLst>
          </p:cNvPr>
          <p:cNvSpPr txBox="1"/>
          <p:nvPr/>
        </p:nvSpPr>
        <p:spPr>
          <a:xfrm>
            <a:off x="3723391" y="3741101"/>
            <a:ext cx="10441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70C0"/>
                </a:solidFill>
              </a:rPr>
              <a:t>Reflection</a:t>
            </a:r>
            <a:endParaRPr lang="en-MY" sz="1600" dirty="0">
              <a:solidFill>
                <a:srgbClr val="0070C0"/>
              </a:solidFill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97D6933F-7C2D-FE43-A958-248F8D51D260}"/>
              </a:ext>
            </a:extLst>
          </p:cNvPr>
          <p:cNvSpPr txBox="1"/>
          <p:nvPr/>
        </p:nvSpPr>
        <p:spPr>
          <a:xfrm>
            <a:off x="5645596" y="5680159"/>
            <a:ext cx="10441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70C0"/>
                </a:solidFill>
              </a:rPr>
              <a:t>Reflection</a:t>
            </a:r>
            <a:endParaRPr lang="en-MY" sz="1600" dirty="0">
              <a:solidFill>
                <a:srgbClr val="0070C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151489B-464B-4931-A330-6753F2AD4469}"/>
              </a:ext>
            </a:extLst>
          </p:cNvPr>
          <p:cNvSpPr txBox="1"/>
          <p:nvPr/>
        </p:nvSpPr>
        <p:spPr>
          <a:xfrm>
            <a:off x="7504036" y="1971267"/>
            <a:ext cx="239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3D9B2ABC-F325-4287-9636-A18AB16EDE5D}"/>
              </a:ext>
            </a:extLst>
          </p:cNvPr>
          <p:cNvSpPr txBox="1"/>
          <p:nvPr/>
        </p:nvSpPr>
        <p:spPr>
          <a:xfrm>
            <a:off x="7786785" y="5309926"/>
            <a:ext cx="239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33C37025-8F35-4C28-BDB3-FEB501C09CCD}"/>
              </a:ext>
            </a:extLst>
          </p:cNvPr>
          <p:cNvSpPr txBox="1"/>
          <p:nvPr/>
        </p:nvSpPr>
        <p:spPr>
          <a:xfrm>
            <a:off x="4157931" y="2101089"/>
            <a:ext cx="239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b="1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B80BC47C-628A-416A-87B1-B9817336C7BC}"/>
              </a:ext>
            </a:extLst>
          </p:cNvPr>
          <p:cNvSpPr txBox="1"/>
          <p:nvPr/>
        </p:nvSpPr>
        <p:spPr>
          <a:xfrm>
            <a:off x="4397481" y="5455800"/>
            <a:ext cx="239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b="1" dirty="0">
                <a:solidFill>
                  <a:schemeClr val="bg1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044493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22084" y="614597"/>
            <a:ext cx="4272197" cy="56962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89972" y="595859"/>
            <a:ext cx="5715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7655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9403" y="1920212"/>
            <a:ext cx="4224469" cy="389188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655840" y="1700808"/>
            <a:ext cx="6096000" cy="4812215"/>
          </a:xfrm>
          <a:prstGeom prst="rect">
            <a:avLst/>
          </a:prstGeom>
        </p:spPr>
        <p:txBody>
          <a:bodyPr>
            <a:spAutoFit/>
          </a:bodyPr>
          <a:lstStyle/>
          <a:p>
            <a:pPr lvl="1"/>
            <a:r>
              <a:rPr lang="en-US" sz="2400" b="1" dirty="0"/>
              <a:t>SHIFT #1</a:t>
            </a:r>
          </a:p>
          <a:p>
            <a:pPr lvl="1"/>
            <a:r>
              <a:rPr lang="en-US" sz="2400" b="1" dirty="0">
                <a:solidFill>
                  <a:srgbClr val="0000FF"/>
                </a:solidFill>
              </a:rPr>
              <a:t>Initiative A1 Enhancing curriculum </a:t>
            </a:r>
          </a:p>
          <a:p>
            <a:pPr lvl="1"/>
            <a:endParaRPr lang="en-US" sz="2400" b="1" dirty="0">
              <a:solidFill>
                <a:srgbClr val="0000FF"/>
              </a:solidFill>
            </a:endParaRPr>
          </a:p>
          <a:p>
            <a:pPr lvl="1"/>
            <a:r>
              <a:rPr lang="en-US" sz="2400" b="1" dirty="0"/>
              <a:t>HIEPs</a:t>
            </a:r>
            <a:r>
              <a:rPr lang="en-US" sz="2400" dirty="0"/>
              <a:t> </a:t>
            </a:r>
          </a:p>
          <a:p>
            <a:pPr marL="1075240" indent="-446606">
              <a:buFont typeface="+mj-lt"/>
              <a:buAutoNum type="arabicPeriod"/>
            </a:pPr>
            <a:r>
              <a:rPr lang="en-US" sz="1867" dirty="0"/>
              <a:t>First-Year Seminars and Experiences</a:t>
            </a:r>
          </a:p>
          <a:p>
            <a:pPr marL="1075240" indent="-446606">
              <a:buFont typeface="+mj-lt"/>
              <a:buAutoNum type="arabicPeriod"/>
            </a:pPr>
            <a:r>
              <a:rPr lang="en-US" sz="1867" dirty="0"/>
              <a:t>Learning Communities</a:t>
            </a:r>
          </a:p>
          <a:p>
            <a:pPr marL="1075240" indent="-446606">
              <a:buFont typeface="+mj-lt"/>
              <a:buAutoNum type="arabicPeriod"/>
            </a:pPr>
            <a:r>
              <a:rPr lang="en-US" sz="1867" dirty="0"/>
              <a:t>Common Intellectual Experiences</a:t>
            </a:r>
          </a:p>
          <a:p>
            <a:pPr marL="1075240" indent="-446606">
              <a:buFont typeface="+mj-lt"/>
              <a:buAutoNum type="arabicPeriod"/>
            </a:pPr>
            <a:r>
              <a:rPr lang="en-US" sz="1867" dirty="0"/>
              <a:t>Collaborative Assignments and Projects</a:t>
            </a:r>
          </a:p>
          <a:p>
            <a:pPr marL="1075240" indent="-446606">
              <a:buFont typeface="+mj-lt"/>
              <a:buAutoNum type="arabicPeriod"/>
            </a:pPr>
            <a:r>
              <a:rPr lang="en-US" sz="1867" dirty="0"/>
              <a:t>Undergraduate Research</a:t>
            </a:r>
          </a:p>
          <a:p>
            <a:pPr marL="1075240" indent="-446606">
              <a:buFont typeface="+mj-lt"/>
              <a:buAutoNum type="arabicPeriod"/>
            </a:pPr>
            <a:r>
              <a:rPr lang="en-US" sz="1867" dirty="0"/>
              <a:t>Writing-Intensive Courses</a:t>
            </a:r>
          </a:p>
          <a:p>
            <a:pPr marL="1075240" indent="-446606">
              <a:buFont typeface="+mj-lt"/>
              <a:buAutoNum type="arabicPeriod"/>
            </a:pPr>
            <a:r>
              <a:rPr lang="en-US" sz="1867" dirty="0"/>
              <a:t>Diversity/Global Learning</a:t>
            </a:r>
          </a:p>
          <a:p>
            <a:pPr marL="1075240" indent="-446606">
              <a:buFont typeface="+mj-lt"/>
              <a:buAutoNum type="arabicPeriod"/>
            </a:pPr>
            <a:r>
              <a:rPr lang="en-US" sz="1867" b="1" dirty="0">
                <a:solidFill>
                  <a:srgbClr val="0000FF"/>
                </a:solidFill>
              </a:rPr>
              <a:t>Service Learning, Community-Based Learning</a:t>
            </a:r>
          </a:p>
          <a:p>
            <a:pPr marL="1075240" indent="-446606">
              <a:buFont typeface="+mj-lt"/>
              <a:buAutoNum type="arabicPeriod"/>
            </a:pPr>
            <a:r>
              <a:rPr lang="en-US" sz="1867" dirty="0"/>
              <a:t>Internships</a:t>
            </a:r>
          </a:p>
          <a:p>
            <a:pPr marL="1075240" indent="-446606">
              <a:buFont typeface="+mj-lt"/>
              <a:buAutoNum type="arabicPeriod"/>
            </a:pPr>
            <a:r>
              <a:rPr lang="en-US" sz="1867" dirty="0"/>
              <a:t>Capstone Courses and Projects</a:t>
            </a:r>
          </a:p>
          <a:p>
            <a:pPr lvl="2"/>
            <a:endParaRPr lang="en-US" sz="2400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35645" y="548680"/>
            <a:ext cx="10972800" cy="1143000"/>
          </a:xfrm>
        </p:spPr>
        <p:txBody>
          <a:bodyPr/>
          <a:lstStyle/>
          <a:p>
            <a:r>
              <a:rPr lang="en-US" sz="3733" b="1" dirty="0">
                <a:solidFill>
                  <a:srgbClr val="02098C"/>
                </a:solidFill>
              </a:rPr>
              <a:t>Malaysia Education Blueprint 2015-2025 </a:t>
            </a:r>
            <a:br>
              <a:rPr lang="en-US" sz="3733" b="1" dirty="0">
                <a:solidFill>
                  <a:srgbClr val="02098C"/>
                </a:solidFill>
              </a:rPr>
            </a:br>
            <a:r>
              <a:rPr lang="en-US" sz="3733" b="1" dirty="0">
                <a:solidFill>
                  <a:srgbClr val="02098C"/>
                </a:solidFill>
              </a:rPr>
              <a:t>(Higher Education) </a:t>
            </a:r>
          </a:p>
        </p:txBody>
      </p:sp>
    </p:spTree>
    <p:extLst>
      <p:ext uri="{BB962C8B-B14F-4D97-AF65-F5344CB8AC3E}">
        <p14:creationId xmlns:p14="http://schemas.microsoft.com/office/powerpoint/2010/main" val="1056221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B567A7-2825-4DE4-BA3B-1AB259053AD4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35359" y="2180860"/>
            <a:ext cx="1160510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/>
              <a:t>“</a:t>
            </a:r>
            <a:r>
              <a:rPr lang="en-US" sz="5400" b="1" dirty="0" err="1"/>
              <a:t>Sekolah</a:t>
            </a:r>
            <a:r>
              <a:rPr lang="en-US" sz="5400" b="1" dirty="0"/>
              <a:t> </a:t>
            </a:r>
            <a:r>
              <a:rPr lang="en-US" sz="5400" b="1" dirty="0" err="1"/>
              <a:t>Untuk</a:t>
            </a:r>
            <a:r>
              <a:rPr lang="en-US" sz="5400" b="1" dirty="0"/>
              <a:t> </a:t>
            </a:r>
            <a:r>
              <a:rPr lang="en-US" sz="5400" b="1" dirty="0" err="1"/>
              <a:t>Komuniti</a:t>
            </a:r>
            <a:r>
              <a:rPr lang="en-US" sz="5400" b="1" dirty="0"/>
              <a:t>, </a:t>
            </a:r>
          </a:p>
          <a:p>
            <a:pPr algn="ctr"/>
            <a:r>
              <a:rPr lang="en-US" sz="5400" b="1" dirty="0" err="1"/>
              <a:t>Universiti</a:t>
            </a:r>
            <a:r>
              <a:rPr lang="en-US" sz="5400" b="1" dirty="0"/>
              <a:t> </a:t>
            </a:r>
            <a:r>
              <a:rPr lang="en-US" sz="5400" b="1" dirty="0" err="1"/>
              <a:t>Untuk</a:t>
            </a:r>
            <a:r>
              <a:rPr lang="en-US" sz="5400" b="1" dirty="0"/>
              <a:t> Masyarakat”</a:t>
            </a:r>
          </a:p>
          <a:p>
            <a:endParaRPr lang="en-US" sz="2400" dirty="0"/>
          </a:p>
          <a:p>
            <a:endParaRPr lang="en-US" sz="2400" dirty="0"/>
          </a:p>
          <a:p>
            <a:pPr algn="ctr"/>
            <a:r>
              <a:rPr lang="en-US" sz="2400" dirty="0"/>
              <a:t>Inti </a:t>
            </a:r>
            <a:r>
              <a:rPr lang="en-US" sz="2400" dirty="0" err="1"/>
              <a:t>pati</a:t>
            </a:r>
            <a:r>
              <a:rPr lang="en-US" sz="2400" dirty="0"/>
              <a:t> </a:t>
            </a:r>
            <a:r>
              <a:rPr lang="en-US" sz="2400" dirty="0" err="1"/>
              <a:t>ucapan</a:t>
            </a:r>
            <a:r>
              <a:rPr lang="en-US" sz="2400" dirty="0"/>
              <a:t> </a:t>
            </a:r>
            <a:r>
              <a:rPr lang="en-US" sz="2400" dirty="0" err="1"/>
              <a:t>mantan</a:t>
            </a:r>
            <a:r>
              <a:rPr lang="en-US" sz="2400" dirty="0"/>
              <a:t> Menteri Pendidikan pada </a:t>
            </a:r>
            <a:r>
              <a:rPr lang="en-US" sz="2400" dirty="0" err="1"/>
              <a:t>amanat</a:t>
            </a:r>
            <a:r>
              <a:rPr lang="en-US" sz="2400" dirty="0"/>
              <a:t> </a:t>
            </a:r>
            <a:r>
              <a:rPr lang="en-US" sz="2400" dirty="0" err="1"/>
              <a:t>tahun</a:t>
            </a:r>
            <a:r>
              <a:rPr lang="en-US" sz="2400" dirty="0"/>
              <a:t> 2019. </a:t>
            </a:r>
          </a:p>
        </p:txBody>
      </p:sp>
    </p:spTree>
    <p:extLst>
      <p:ext uri="{BB962C8B-B14F-4D97-AF65-F5344CB8AC3E}">
        <p14:creationId xmlns:p14="http://schemas.microsoft.com/office/powerpoint/2010/main" val="1609169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solidFill>
                  <a:srgbClr val="02098C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</a:rPr>
              <a:t>Dasar</a:t>
            </a:r>
            <a:r>
              <a:rPr lang="en-US" b="1" dirty="0">
                <a:solidFill>
                  <a:srgbClr val="02098C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b="1" dirty="0" err="1">
                <a:solidFill>
                  <a:srgbClr val="02098C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</a:rPr>
              <a:t>Komuniti</a:t>
            </a:r>
            <a:r>
              <a:rPr lang="en-US" b="1" dirty="0">
                <a:solidFill>
                  <a:srgbClr val="02098C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</a:rPr>
              <a:t> Negara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75521" y="1220755"/>
            <a:ext cx="8708751" cy="526649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936427" y="5994806"/>
            <a:ext cx="230425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C00000"/>
                </a:solidFill>
              </a:rPr>
              <a:t>17 Feb </a:t>
            </a:r>
            <a:r>
              <a:rPr lang="en-US" sz="2400" dirty="0">
                <a:solidFill>
                  <a:srgbClr val="C00000"/>
                </a:solidFill>
              </a:rPr>
              <a:t>2019</a:t>
            </a:r>
          </a:p>
        </p:txBody>
      </p:sp>
    </p:spTree>
    <p:extLst>
      <p:ext uri="{BB962C8B-B14F-4D97-AF65-F5344CB8AC3E}">
        <p14:creationId xmlns:p14="http://schemas.microsoft.com/office/powerpoint/2010/main" val="8489477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7C1B43-80C7-47CE-9716-9EA711C33E8E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67493" y="-69191"/>
            <a:ext cx="7024507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09759" y="4998632"/>
            <a:ext cx="17588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sz="2400" b="1">
                <a:solidFill>
                  <a:srgbClr val="C00000"/>
                </a:solidFill>
                <a:latin typeface="Roboto" charset="0"/>
              </a:rPr>
              <a:t>27 Jun 2019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09759" y="1820927"/>
            <a:ext cx="460851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 err="1">
                <a:solidFill>
                  <a:srgbClr val="02098C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ea typeface="Arial" charset="0"/>
                <a:cs typeface="Arial" charset="0"/>
              </a:rPr>
              <a:t>Dasar</a:t>
            </a:r>
            <a:r>
              <a:rPr lang="en-US" sz="4800" b="1" dirty="0">
                <a:solidFill>
                  <a:srgbClr val="02098C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ea typeface="Arial" charset="0"/>
                <a:cs typeface="Arial" charset="0"/>
              </a:rPr>
              <a:t> Pembangunan </a:t>
            </a:r>
            <a:r>
              <a:rPr lang="en-US" sz="4800" b="1" dirty="0" err="1">
                <a:solidFill>
                  <a:srgbClr val="02098C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ea typeface="Arial" charset="0"/>
                <a:cs typeface="Arial" charset="0"/>
              </a:rPr>
              <a:t>Luar</a:t>
            </a:r>
            <a:r>
              <a:rPr lang="en-US" sz="4800" b="1" dirty="0">
                <a:solidFill>
                  <a:srgbClr val="02098C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ea typeface="Arial" charset="0"/>
                <a:cs typeface="Arial" charset="0"/>
              </a:rPr>
              <a:t> Bandar </a:t>
            </a:r>
            <a:r>
              <a:rPr lang="en-US" sz="4800" b="1" dirty="0">
                <a:solidFill>
                  <a:srgbClr val="C00000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ea typeface="Arial" charset="0"/>
                <a:cs typeface="Arial" charset="0"/>
              </a:rPr>
              <a:t>2030</a:t>
            </a:r>
          </a:p>
        </p:txBody>
      </p:sp>
    </p:spTree>
    <p:extLst>
      <p:ext uri="{BB962C8B-B14F-4D97-AF65-F5344CB8AC3E}">
        <p14:creationId xmlns:p14="http://schemas.microsoft.com/office/powerpoint/2010/main" val="3833827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2098C"/>
                </a:solidFill>
              </a:rPr>
              <a:t>Launching of SULAM @ 13 April 2019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7C1B43-80C7-47CE-9716-9EA711C33E8E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24117" y="1289453"/>
            <a:ext cx="7543767" cy="5029177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10723768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45658" y="1220755"/>
            <a:ext cx="4010983" cy="41284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SULAM?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760" y="1600201"/>
            <a:ext cx="6926401" cy="4525963"/>
          </a:xfrm>
        </p:spPr>
        <p:txBody>
          <a:bodyPr/>
          <a:lstStyle/>
          <a:p>
            <a:pPr marL="0" indent="0">
              <a:buNone/>
            </a:pPr>
            <a:r>
              <a:rPr lang="en-GB" sz="2667" dirty="0"/>
              <a:t>It is a </a:t>
            </a:r>
            <a:r>
              <a:rPr lang="en-GB" sz="2667" b="1" dirty="0">
                <a:solidFill>
                  <a:srgbClr val="0000FF"/>
                </a:solidFill>
              </a:rPr>
              <a:t>course-based</a:t>
            </a:r>
            <a:r>
              <a:rPr lang="en-GB" sz="2667" dirty="0"/>
              <a:t>, </a:t>
            </a:r>
            <a:r>
              <a:rPr lang="en-GB" sz="2667" b="1" dirty="0">
                <a:solidFill>
                  <a:srgbClr val="0000FF"/>
                </a:solidFill>
              </a:rPr>
              <a:t>credit-bearing</a:t>
            </a:r>
            <a:r>
              <a:rPr lang="en-GB" sz="2667" dirty="0"/>
              <a:t> educational experience in which students participate in a structured </a:t>
            </a:r>
            <a:r>
              <a:rPr lang="en-GB" sz="2667" b="1" dirty="0">
                <a:solidFill>
                  <a:srgbClr val="0000FF"/>
                </a:solidFill>
              </a:rPr>
              <a:t>service</a:t>
            </a:r>
            <a:r>
              <a:rPr lang="en-GB" sz="2667" dirty="0">
                <a:solidFill>
                  <a:srgbClr val="0000FF"/>
                </a:solidFill>
              </a:rPr>
              <a:t> </a:t>
            </a:r>
            <a:r>
              <a:rPr lang="en-GB" sz="2667" dirty="0"/>
              <a:t>activity that meets identified </a:t>
            </a:r>
            <a:r>
              <a:rPr lang="en-GB" sz="2667" b="1" dirty="0">
                <a:solidFill>
                  <a:srgbClr val="0000CC"/>
                </a:solidFill>
              </a:rPr>
              <a:t>community needs</a:t>
            </a:r>
            <a:r>
              <a:rPr lang="en-GB" sz="2667" dirty="0"/>
              <a:t>. </a:t>
            </a:r>
          </a:p>
          <a:p>
            <a:pPr marL="0" indent="0">
              <a:buNone/>
            </a:pPr>
            <a:r>
              <a:rPr lang="en-GB" sz="2667" dirty="0"/>
              <a:t>They will </a:t>
            </a:r>
            <a:r>
              <a:rPr lang="en-GB" sz="2667" b="1" dirty="0">
                <a:solidFill>
                  <a:srgbClr val="0000FF"/>
                </a:solidFill>
              </a:rPr>
              <a:t>reflect</a:t>
            </a:r>
            <a:r>
              <a:rPr lang="en-GB" sz="2667" dirty="0">
                <a:solidFill>
                  <a:srgbClr val="0000FF"/>
                </a:solidFill>
              </a:rPr>
              <a:t> </a:t>
            </a:r>
            <a:r>
              <a:rPr lang="en-GB" sz="2667" dirty="0"/>
              <a:t>on their service activity and experiences and relate them to the desired </a:t>
            </a:r>
            <a:r>
              <a:rPr lang="en-GB" sz="2667" b="1" dirty="0">
                <a:solidFill>
                  <a:srgbClr val="0000FF"/>
                </a:solidFill>
              </a:rPr>
              <a:t>learning outcomes</a:t>
            </a:r>
            <a:r>
              <a:rPr lang="en-GB" sz="2667" dirty="0"/>
              <a:t>, </a:t>
            </a:r>
          </a:p>
          <a:p>
            <a:pPr marL="0" indent="0">
              <a:buNone/>
            </a:pPr>
            <a:r>
              <a:rPr lang="en-GB" sz="2667" dirty="0"/>
              <a:t>…in such a way they will gain deeper understanding of </a:t>
            </a:r>
            <a:r>
              <a:rPr lang="en-GB" sz="2667" dirty="0">
                <a:solidFill>
                  <a:srgbClr val="FF0000"/>
                </a:solidFill>
              </a:rPr>
              <a:t>course content</a:t>
            </a:r>
            <a:r>
              <a:rPr lang="en-GB" sz="2667" dirty="0"/>
              <a:t>, a broader </a:t>
            </a:r>
            <a:r>
              <a:rPr lang="en-GB" sz="2667" dirty="0">
                <a:solidFill>
                  <a:srgbClr val="FF0000"/>
                </a:solidFill>
              </a:rPr>
              <a:t>appreciation of the discipline</a:t>
            </a:r>
            <a:r>
              <a:rPr lang="en-GB" sz="2667" dirty="0"/>
              <a:t>, enhanced sense of </a:t>
            </a:r>
            <a:r>
              <a:rPr lang="en-GB" sz="2667" dirty="0">
                <a:solidFill>
                  <a:srgbClr val="FF0000"/>
                </a:solidFill>
              </a:rPr>
              <a:t>personal values </a:t>
            </a:r>
            <a:r>
              <a:rPr lang="en-GB" sz="2667" dirty="0"/>
              <a:t>and </a:t>
            </a:r>
            <a:r>
              <a:rPr lang="en-GB" sz="2667" dirty="0">
                <a:solidFill>
                  <a:srgbClr val="FF0000"/>
                </a:solidFill>
              </a:rPr>
              <a:t>civic responsibility</a:t>
            </a:r>
            <a:r>
              <a:rPr lang="en-GB" sz="2667" dirty="0"/>
              <a:t>. </a:t>
            </a:r>
            <a:endParaRPr lang="en-US" sz="2667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134823-2F58-4731-9373-8102F3148626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162397"/>
      </p:ext>
    </p:extLst>
  </p:cSld>
  <p:clrMapOvr>
    <a:masterClrMapping/>
  </p:clrMapOvr>
</p:sld>
</file>

<file path=ppt/theme/theme1.xml><?xml version="1.0" encoding="utf-8"?>
<a:theme xmlns:a="http://schemas.openxmlformats.org/drawingml/2006/main" name="JPT Theme (ammar)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PT Theme (ammar)" id="{741B890C-4D69-473A-8987-7754F339CBEF}" vid="{CEF375AD-3647-4716-96E9-D3638B5B479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JPT Theme (ammar)</Template>
  <TotalTime>1262</TotalTime>
  <Words>1365</Words>
  <Application>Microsoft Office PowerPoint</Application>
  <PresentationFormat>Widescreen</PresentationFormat>
  <Paragraphs>296</Paragraphs>
  <Slides>32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1" baseType="lpstr">
      <vt:lpstr>ＭＳ Ｐゴシック</vt:lpstr>
      <vt:lpstr>Arial</vt:lpstr>
      <vt:lpstr>Calibri</vt:lpstr>
      <vt:lpstr>Calibri Light</vt:lpstr>
      <vt:lpstr>Century Gothic</vt:lpstr>
      <vt:lpstr>Garamond</vt:lpstr>
      <vt:lpstr>Mangal</vt:lpstr>
      <vt:lpstr>Roboto</vt:lpstr>
      <vt:lpstr>JPT Theme (ammar)</vt:lpstr>
      <vt:lpstr>PowerPoint Presentation</vt:lpstr>
      <vt:lpstr>Presentation Outline</vt:lpstr>
      <vt:lpstr>PowerPoint Presentation</vt:lpstr>
      <vt:lpstr>Malaysia Education Blueprint 2015-2025  (Higher Education) </vt:lpstr>
      <vt:lpstr>PowerPoint Presentation</vt:lpstr>
      <vt:lpstr>Dasar Komuniti Negara</vt:lpstr>
      <vt:lpstr>PowerPoint Presentation</vt:lpstr>
      <vt:lpstr>Launching of SULAM @ 13 April 2019</vt:lpstr>
      <vt:lpstr>What is SULAM?</vt:lpstr>
      <vt:lpstr>What is SULAM?</vt:lpstr>
      <vt:lpstr>How SULAM Differs From Others </vt:lpstr>
      <vt:lpstr>SULAM</vt:lpstr>
      <vt:lpstr>Examples: What might each look like?</vt:lpstr>
      <vt:lpstr>Community service example</vt:lpstr>
      <vt:lpstr>SULAM example</vt:lpstr>
      <vt:lpstr>SULAM is:</vt:lpstr>
      <vt:lpstr>SULAM Is Not:</vt:lpstr>
      <vt:lpstr>Bringing Service and Learning Together</vt:lpstr>
      <vt:lpstr>Key Components of SULAM</vt:lpstr>
      <vt:lpstr>Learning Categories in SULAM</vt:lpstr>
      <vt:lpstr>OBJECTIVES OF SULAM</vt:lpstr>
      <vt:lpstr>Effective Practices in SULAM </vt:lpstr>
      <vt:lpstr>SULAM Benefits</vt:lpstr>
      <vt:lpstr>APPROACHES TO SULAM</vt:lpstr>
      <vt:lpstr>I. Direct SULAM</vt:lpstr>
      <vt:lpstr>II. Indirect SULAM</vt:lpstr>
      <vt:lpstr>III. Advocacy SULAM</vt:lpstr>
      <vt:lpstr>IV. Research-based SULAM</vt:lpstr>
      <vt:lpstr>Benefits of SULAM</vt:lpstr>
      <vt:lpstr>Perspective Square Diagram for PowerPoint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LOGO BAHARU</dc:title>
  <dc:creator>Acer</dc:creator>
  <cp:lastModifiedBy>UMK</cp:lastModifiedBy>
  <cp:revision>73</cp:revision>
  <dcterms:created xsi:type="dcterms:W3CDTF">2019-02-18T01:45:24Z</dcterms:created>
  <dcterms:modified xsi:type="dcterms:W3CDTF">2020-07-22T07:51:32Z</dcterms:modified>
</cp:coreProperties>
</file>